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0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1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8" r:id="rId2"/>
  </p:sldMasterIdLst>
  <p:notesMasterIdLst>
    <p:notesMasterId r:id="rId37"/>
  </p:notesMasterIdLst>
  <p:sldIdLst>
    <p:sldId id="1925" r:id="rId3"/>
    <p:sldId id="2147373983" r:id="rId4"/>
    <p:sldId id="2147373988" r:id="rId5"/>
    <p:sldId id="2147373984" r:id="rId6"/>
    <p:sldId id="2147373986" r:id="rId7"/>
    <p:sldId id="2147373987" r:id="rId8"/>
    <p:sldId id="2147373992" r:id="rId9"/>
    <p:sldId id="2147373989" r:id="rId10"/>
    <p:sldId id="10107" r:id="rId11"/>
    <p:sldId id="9535" r:id="rId12"/>
    <p:sldId id="9545" r:id="rId13"/>
    <p:sldId id="9558" r:id="rId14"/>
    <p:sldId id="9546" r:id="rId15"/>
    <p:sldId id="9547" r:id="rId16"/>
    <p:sldId id="2147373995" r:id="rId17"/>
    <p:sldId id="9556" r:id="rId18"/>
    <p:sldId id="9557" r:id="rId19"/>
    <p:sldId id="9549" r:id="rId20"/>
    <p:sldId id="2147373998" r:id="rId21"/>
    <p:sldId id="2147373950" r:id="rId22"/>
    <p:sldId id="2147373999" r:id="rId23"/>
    <p:sldId id="2147374000" r:id="rId24"/>
    <p:sldId id="2147374001" r:id="rId25"/>
    <p:sldId id="2147374002" r:id="rId26"/>
    <p:sldId id="2147374003" r:id="rId27"/>
    <p:sldId id="2147374004" r:id="rId28"/>
    <p:sldId id="2147374006" r:id="rId29"/>
    <p:sldId id="2147374005" r:id="rId30"/>
    <p:sldId id="9554" r:id="rId31"/>
    <p:sldId id="2147374007" r:id="rId32"/>
    <p:sldId id="2147374008" r:id="rId33"/>
    <p:sldId id="2147374009" r:id="rId34"/>
    <p:sldId id="10126" r:id="rId35"/>
    <p:sldId id="263" r:id="rId36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B0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Stile me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16D9F66E-5EB9-4882-86FB-DCBF35E3C3E4}" styleName="Stile medio 4 - Colore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D7B26C5-4107-4FEC-AEDC-1716B250A1EF}" styleName="Stile chi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93D81CF-94F2-401A-BA57-92F5A7B2D0C5}" styleName="Stile medio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5" d="100"/>
          <a:sy n="75" d="100"/>
        </p:scale>
        <p:origin x="902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974CD2-812C-45AA-BE7B-81E6AE8DDF82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t-IT"/>
        </a:p>
      </dgm:t>
    </dgm:pt>
    <dgm:pt modelId="{4347EAC4-485D-46E8-B113-3F141CFFBE76}">
      <dgm:prSet phldrT="[Testo]"/>
      <dgm:spPr/>
      <dgm:t>
        <a:bodyPr/>
        <a:lstStyle/>
        <a:p>
          <a:pPr>
            <a:buFont typeface="Wingdings" panose="05000000000000000000" pitchFamily="2" charset="2"/>
            <a:buChar char="§"/>
          </a:pPr>
          <a:r>
            <a:rPr lang="en-US" b="0" dirty="0">
              <a:latin typeface="Lato Light" charset="0"/>
              <a:ea typeface="Lato Light" charset="0"/>
              <a:cs typeface="Lato Light" charset="0"/>
            </a:rPr>
            <a:t>Clean Industrial Deal</a:t>
          </a:r>
        </a:p>
      </dgm:t>
    </dgm:pt>
    <dgm:pt modelId="{D3493420-5054-44C9-8108-2517AE9B2749}" type="parTrans" cxnId="{3B2D858F-EF7F-4092-B7DD-933662CA14AE}">
      <dgm:prSet/>
      <dgm:spPr/>
      <dgm:t>
        <a:bodyPr/>
        <a:lstStyle/>
        <a:p>
          <a:endParaRPr lang="it-IT" b="0"/>
        </a:p>
      </dgm:t>
    </dgm:pt>
    <dgm:pt modelId="{202039BC-FCD0-43CB-B0FE-AAF7FC70A0D3}" type="sibTrans" cxnId="{3B2D858F-EF7F-4092-B7DD-933662CA14AE}">
      <dgm:prSet/>
      <dgm:spPr/>
      <dgm:t>
        <a:bodyPr/>
        <a:lstStyle/>
        <a:p>
          <a:endParaRPr lang="it-IT" b="0"/>
        </a:p>
      </dgm:t>
    </dgm:pt>
    <dgm:pt modelId="{289AEE3B-DD76-42D1-8FBD-BBF36FA9642A}">
      <dgm:prSet phldrT="[Testo]"/>
      <dgm:spPr/>
      <dgm:t>
        <a:bodyPr/>
        <a:lstStyle/>
        <a:p>
          <a:pPr>
            <a:buFont typeface="Wingdings" panose="05000000000000000000" pitchFamily="2" charset="2"/>
            <a:buChar char="§"/>
          </a:pPr>
          <a:r>
            <a:rPr lang="en-US" b="0">
              <a:latin typeface="Lato Light" charset="0"/>
              <a:ea typeface="Lato Light" charset="0"/>
              <a:cs typeface="Lato Light" charset="0"/>
            </a:rPr>
            <a:t>Life Sciences Strategy (2025),</a:t>
          </a:r>
          <a:endParaRPr lang="it-IT" b="0" dirty="0"/>
        </a:p>
      </dgm:t>
    </dgm:pt>
    <dgm:pt modelId="{1EC71E25-8AD8-4783-8863-C1F20602CD42}" type="parTrans" cxnId="{793F3BB0-E04A-4DC8-B5CB-10D2383C2657}">
      <dgm:prSet/>
      <dgm:spPr/>
      <dgm:t>
        <a:bodyPr/>
        <a:lstStyle/>
        <a:p>
          <a:endParaRPr lang="it-IT" b="0"/>
        </a:p>
      </dgm:t>
    </dgm:pt>
    <dgm:pt modelId="{105F2C8F-6112-43DE-96BF-40FA0359D2CA}" type="sibTrans" cxnId="{793F3BB0-E04A-4DC8-B5CB-10D2383C2657}">
      <dgm:prSet/>
      <dgm:spPr/>
      <dgm:t>
        <a:bodyPr/>
        <a:lstStyle/>
        <a:p>
          <a:endParaRPr lang="it-IT" b="0"/>
        </a:p>
      </dgm:t>
    </dgm:pt>
    <dgm:pt modelId="{097203C0-448F-4C85-BDC5-F77758F02062}">
      <dgm:prSet phldrT="[Testo]" custT="1"/>
      <dgm:spPr/>
      <dgm:t>
        <a:bodyPr/>
        <a:lstStyle/>
        <a:p>
          <a:r>
            <a:rPr lang="it-IT" sz="2600" b="0" kern="1200" dirty="0">
              <a:solidFill>
                <a:srgbClr val="FFFFFF"/>
              </a:solidFill>
              <a:latin typeface="Lato Light" charset="0"/>
              <a:ea typeface="Lato Light" charset="0"/>
              <a:cs typeface="Lato Light" charset="0"/>
            </a:rPr>
            <a:t>New </a:t>
          </a:r>
          <a:r>
            <a:rPr lang="it-IT" sz="2600" b="0" kern="1200" dirty="0" err="1">
              <a:solidFill>
                <a:srgbClr val="FFFFFF"/>
              </a:solidFill>
              <a:latin typeface="Lato Light" charset="0"/>
              <a:ea typeface="Lato Light" charset="0"/>
              <a:cs typeface="Lato Light" charset="0"/>
            </a:rPr>
            <a:t>Bioeconomy</a:t>
          </a:r>
          <a:r>
            <a:rPr lang="it-IT" sz="2600" b="0" kern="1200" dirty="0">
              <a:solidFill>
                <a:srgbClr val="FFFFFF"/>
              </a:solidFill>
              <a:latin typeface="Lato Light" charset="0"/>
              <a:ea typeface="Lato Light" charset="0"/>
              <a:cs typeface="Lato Light" charset="0"/>
            </a:rPr>
            <a:t> Strategy (2025)</a:t>
          </a:r>
          <a:endParaRPr lang="it-IT" sz="2600" b="0" kern="1200" dirty="0"/>
        </a:p>
      </dgm:t>
    </dgm:pt>
    <dgm:pt modelId="{359F7C1B-529A-43F1-9950-720647BBA178}" type="parTrans" cxnId="{098B6FD0-AD31-45FA-8200-0EAE1D70EEC3}">
      <dgm:prSet/>
      <dgm:spPr/>
      <dgm:t>
        <a:bodyPr/>
        <a:lstStyle/>
        <a:p>
          <a:endParaRPr lang="it-IT" b="0"/>
        </a:p>
      </dgm:t>
    </dgm:pt>
    <dgm:pt modelId="{1155025A-5ED8-4131-A152-C0872505C255}" type="sibTrans" cxnId="{098B6FD0-AD31-45FA-8200-0EAE1D70EEC3}">
      <dgm:prSet/>
      <dgm:spPr/>
      <dgm:t>
        <a:bodyPr/>
        <a:lstStyle/>
        <a:p>
          <a:endParaRPr lang="it-IT" b="0"/>
        </a:p>
      </dgm:t>
    </dgm:pt>
    <dgm:pt modelId="{EAC9226F-F4C9-445C-8A81-F63DFC34B7CB}">
      <dgm:prSet phldrT="[Testo]"/>
      <dgm:spPr/>
      <dgm:t>
        <a:bodyPr/>
        <a:lstStyle/>
        <a:p>
          <a:pPr>
            <a:buFont typeface="Wingdings" panose="05000000000000000000" pitchFamily="2" charset="2"/>
            <a:buChar char="§"/>
          </a:pPr>
          <a:r>
            <a:rPr lang="en-US" b="0">
              <a:latin typeface="Lato Light" charset="0"/>
              <a:ea typeface="Lato Light" charset="0"/>
              <a:cs typeface="Lato Light" charset="0"/>
            </a:rPr>
            <a:t>Start-up and Scale-up Strategy (2025)</a:t>
          </a:r>
          <a:endParaRPr lang="it-IT" b="0" dirty="0"/>
        </a:p>
      </dgm:t>
    </dgm:pt>
    <dgm:pt modelId="{AAE861D0-5B83-46D8-8441-F0A899339026}" type="parTrans" cxnId="{D4798A9B-00C4-4BC6-AA12-1AA7647D1CE4}">
      <dgm:prSet/>
      <dgm:spPr/>
      <dgm:t>
        <a:bodyPr/>
        <a:lstStyle/>
        <a:p>
          <a:endParaRPr lang="it-IT" b="0"/>
        </a:p>
      </dgm:t>
    </dgm:pt>
    <dgm:pt modelId="{85539985-9AD8-4E50-97A8-48C4123970F2}" type="sibTrans" cxnId="{D4798A9B-00C4-4BC6-AA12-1AA7647D1CE4}">
      <dgm:prSet/>
      <dgm:spPr/>
      <dgm:t>
        <a:bodyPr/>
        <a:lstStyle/>
        <a:p>
          <a:endParaRPr lang="it-IT" b="0"/>
        </a:p>
      </dgm:t>
    </dgm:pt>
    <dgm:pt modelId="{08603627-B5D9-4D17-810F-BE6B82F61C7C}">
      <dgm:prSet/>
      <dgm:spPr/>
      <dgm:t>
        <a:bodyPr/>
        <a:lstStyle/>
        <a:p>
          <a:r>
            <a:rPr lang="en-US" b="0">
              <a:latin typeface="Lato Light" charset="0"/>
              <a:ea typeface="Lato Light" charset="0"/>
              <a:cs typeface="Lato Light" charset="0"/>
            </a:rPr>
            <a:t>Biotech Act (2026),</a:t>
          </a:r>
          <a:endParaRPr lang="en-US" b="0" dirty="0">
            <a:latin typeface="Lato Light" charset="0"/>
            <a:ea typeface="Lato Light" charset="0"/>
            <a:cs typeface="Lato Light" charset="0"/>
          </a:endParaRPr>
        </a:p>
      </dgm:t>
    </dgm:pt>
    <dgm:pt modelId="{C0A3CFAB-4BE9-4BD2-A345-39ACBDC50B02}" type="parTrans" cxnId="{450E8C7E-0FD2-420A-AB58-27192AAD45E5}">
      <dgm:prSet/>
      <dgm:spPr/>
      <dgm:t>
        <a:bodyPr/>
        <a:lstStyle/>
        <a:p>
          <a:endParaRPr lang="it-IT" b="0"/>
        </a:p>
      </dgm:t>
    </dgm:pt>
    <dgm:pt modelId="{83965FAB-8AC2-4D6D-BC2F-9E0BF7729149}" type="sibTrans" cxnId="{450E8C7E-0FD2-420A-AB58-27192AAD45E5}">
      <dgm:prSet/>
      <dgm:spPr/>
      <dgm:t>
        <a:bodyPr/>
        <a:lstStyle/>
        <a:p>
          <a:endParaRPr lang="it-IT" b="0"/>
        </a:p>
      </dgm:t>
    </dgm:pt>
    <dgm:pt modelId="{07483CB6-BB09-4F9B-97E9-91D597C47FA5}">
      <dgm:prSet/>
      <dgm:spPr/>
      <dgm:t>
        <a:bodyPr/>
        <a:lstStyle/>
        <a:p>
          <a:r>
            <a:rPr lang="en-US" b="0" dirty="0">
              <a:latin typeface="Lato Light" charset="0"/>
              <a:ea typeface="Lato Light" charset="0"/>
              <a:cs typeface="Lato Light" charset="0"/>
            </a:rPr>
            <a:t>Circular Economy Act (2026)</a:t>
          </a:r>
        </a:p>
      </dgm:t>
    </dgm:pt>
    <dgm:pt modelId="{07C2FD14-C84E-440C-BA29-75D0CD00E50F}" type="parTrans" cxnId="{28D86D90-5179-44F6-8AA1-0EB4948375EF}">
      <dgm:prSet/>
      <dgm:spPr/>
      <dgm:t>
        <a:bodyPr/>
        <a:lstStyle/>
        <a:p>
          <a:endParaRPr lang="it-IT" b="0"/>
        </a:p>
      </dgm:t>
    </dgm:pt>
    <dgm:pt modelId="{CA33E51A-4FAA-426B-9CC1-D920374CF992}" type="sibTrans" cxnId="{28D86D90-5179-44F6-8AA1-0EB4948375EF}">
      <dgm:prSet/>
      <dgm:spPr/>
      <dgm:t>
        <a:bodyPr/>
        <a:lstStyle/>
        <a:p>
          <a:endParaRPr lang="it-IT" b="0"/>
        </a:p>
      </dgm:t>
    </dgm:pt>
    <dgm:pt modelId="{1FAFD37A-37D8-45F3-AB8A-765E84F67D7F}">
      <dgm:prSet phldrT="[Testo]"/>
      <dgm:spPr/>
      <dgm:t>
        <a:bodyPr/>
        <a:lstStyle/>
        <a:p>
          <a:pPr>
            <a:buFont typeface="Wingdings" panose="05000000000000000000" pitchFamily="2" charset="2"/>
            <a:buChar char="§"/>
          </a:pPr>
          <a:r>
            <a:rPr lang="en-US" b="0" dirty="0">
              <a:latin typeface="Lato Light" charset="0"/>
              <a:ea typeface="Lato Light" charset="0"/>
              <a:cs typeface="Lato Light" charset="0"/>
            </a:rPr>
            <a:t>Vision for Agriculture and Food (2025)</a:t>
          </a:r>
          <a:endParaRPr lang="it-IT" b="0" dirty="0"/>
        </a:p>
      </dgm:t>
    </dgm:pt>
    <dgm:pt modelId="{32462BAD-F75A-4B36-848C-4879F6D45C2D}" type="parTrans" cxnId="{40619945-2BAD-42D3-9DB6-20BD51E7B38B}">
      <dgm:prSet/>
      <dgm:spPr/>
      <dgm:t>
        <a:bodyPr/>
        <a:lstStyle/>
        <a:p>
          <a:endParaRPr lang="it-IT" b="0"/>
        </a:p>
      </dgm:t>
    </dgm:pt>
    <dgm:pt modelId="{E0F963E4-B179-40BD-A61E-785BE27569CB}" type="sibTrans" cxnId="{40619945-2BAD-42D3-9DB6-20BD51E7B38B}">
      <dgm:prSet/>
      <dgm:spPr/>
      <dgm:t>
        <a:bodyPr/>
        <a:lstStyle/>
        <a:p>
          <a:endParaRPr lang="it-IT" b="0"/>
        </a:p>
      </dgm:t>
    </dgm:pt>
    <dgm:pt modelId="{F4A7B264-F7AC-4F3A-A76D-90AB71327244}" type="pres">
      <dgm:prSet presAssocID="{23974CD2-812C-45AA-BE7B-81E6AE8DDF82}" presName="diagram" presStyleCnt="0">
        <dgm:presLayoutVars>
          <dgm:dir/>
          <dgm:resizeHandles val="exact"/>
        </dgm:presLayoutVars>
      </dgm:prSet>
      <dgm:spPr/>
    </dgm:pt>
    <dgm:pt modelId="{2B67E786-96CD-4C0F-955C-67429EE043AD}" type="pres">
      <dgm:prSet presAssocID="{4347EAC4-485D-46E8-B113-3F141CFFBE76}" presName="node" presStyleLbl="node1" presStyleIdx="0" presStyleCnt="7">
        <dgm:presLayoutVars>
          <dgm:bulletEnabled val="1"/>
        </dgm:presLayoutVars>
      </dgm:prSet>
      <dgm:spPr/>
    </dgm:pt>
    <dgm:pt modelId="{57A05A78-5DBE-4D1F-8779-F12B85172F70}" type="pres">
      <dgm:prSet presAssocID="{202039BC-FCD0-43CB-B0FE-AAF7FC70A0D3}" presName="sibTrans" presStyleCnt="0"/>
      <dgm:spPr/>
    </dgm:pt>
    <dgm:pt modelId="{B8135EE3-EF0D-4A03-B96E-91D984F49795}" type="pres">
      <dgm:prSet presAssocID="{EAC9226F-F4C9-445C-8A81-F63DFC34B7CB}" presName="node" presStyleLbl="node1" presStyleIdx="1" presStyleCnt="7">
        <dgm:presLayoutVars>
          <dgm:bulletEnabled val="1"/>
        </dgm:presLayoutVars>
      </dgm:prSet>
      <dgm:spPr/>
    </dgm:pt>
    <dgm:pt modelId="{DEFF230B-04DE-4131-A429-333C50632194}" type="pres">
      <dgm:prSet presAssocID="{85539985-9AD8-4E50-97A8-48C4123970F2}" presName="sibTrans" presStyleCnt="0"/>
      <dgm:spPr/>
    </dgm:pt>
    <dgm:pt modelId="{B89CE137-E0CB-4734-ADB6-648445B3642D}" type="pres">
      <dgm:prSet presAssocID="{1FAFD37A-37D8-45F3-AB8A-765E84F67D7F}" presName="node" presStyleLbl="node1" presStyleIdx="2" presStyleCnt="7">
        <dgm:presLayoutVars>
          <dgm:bulletEnabled val="1"/>
        </dgm:presLayoutVars>
      </dgm:prSet>
      <dgm:spPr/>
    </dgm:pt>
    <dgm:pt modelId="{DFD8E9A0-3D44-43A7-A5CD-A5B7B9448414}" type="pres">
      <dgm:prSet presAssocID="{E0F963E4-B179-40BD-A61E-785BE27569CB}" presName="sibTrans" presStyleCnt="0"/>
      <dgm:spPr/>
    </dgm:pt>
    <dgm:pt modelId="{6FB147E1-614D-405F-92B5-1B7DEE1E80A4}" type="pres">
      <dgm:prSet presAssocID="{289AEE3B-DD76-42D1-8FBD-BBF36FA9642A}" presName="node" presStyleLbl="node1" presStyleIdx="3" presStyleCnt="7">
        <dgm:presLayoutVars>
          <dgm:bulletEnabled val="1"/>
        </dgm:presLayoutVars>
      </dgm:prSet>
      <dgm:spPr/>
    </dgm:pt>
    <dgm:pt modelId="{FA7064CD-BAF6-43E7-AFA0-D28F9574128C}" type="pres">
      <dgm:prSet presAssocID="{105F2C8F-6112-43DE-96BF-40FA0359D2CA}" presName="sibTrans" presStyleCnt="0"/>
      <dgm:spPr/>
    </dgm:pt>
    <dgm:pt modelId="{04FA0BAC-B340-4874-9FAD-00790B3084DA}" type="pres">
      <dgm:prSet presAssocID="{08603627-B5D9-4D17-810F-BE6B82F61C7C}" presName="node" presStyleLbl="node1" presStyleIdx="4" presStyleCnt="7">
        <dgm:presLayoutVars>
          <dgm:bulletEnabled val="1"/>
        </dgm:presLayoutVars>
      </dgm:prSet>
      <dgm:spPr/>
    </dgm:pt>
    <dgm:pt modelId="{81E5B1E4-B20C-4CE7-A888-309834FF32B0}" type="pres">
      <dgm:prSet presAssocID="{83965FAB-8AC2-4D6D-BC2F-9E0BF7729149}" presName="sibTrans" presStyleCnt="0"/>
      <dgm:spPr/>
    </dgm:pt>
    <dgm:pt modelId="{3BC8E3C5-9043-4B18-9710-2F00D45EC99C}" type="pres">
      <dgm:prSet presAssocID="{07483CB6-BB09-4F9B-97E9-91D597C47FA5}" presName="node" presStyleLbl="node1" presStyleIdx="5" presStyleCnt="7">
        <dgm:presLayoutVars>
          <dgm:bulletEnabled val="1"/>
        </dgm:presLayoutVars>
      </dgm:prSet>
      <dgm:spPr/>
    </dgm:pt>
    <dgm:pt modelId="{E23445EF-9C4B-4C50-BEC0-8AAFBD905011}" type="pres">
      <dgm:prSet presAssocID="{CA33E51A-4FAA-426B-9CC1-D920374CF992}" presName="sibTrans" presStyleCnt="0"/>
      <dgm:spPr/>
    </dgm:pt>
    <dgm:pt modelId="{FD0EE9AA-DEBF-4355-83BC-7E154352D0FF}" type="pres">
      <dgm:prSet presAssocID="{097203C0-448F-4C85-BDC5-F77758F02062}" presName="node" presStyleLbl="node1" presStyleIdx="6" presStyleCnt="7">
        <dgm:presLayoutVars>
          <dgm:bulletEnabled val="1"/>
        </dgm:presLayoutVars>
      </dgm:prSet>
      <dgm:spPr/>
    </dgm:pt>
  </dgm:ptLst>
  <dgm:cxnLst>
    <dgm:cxn modelId="{B053FB29-7A3B-422E-BB2D-6D10FDD1F86A}" type="presOf" srcId="{289AEE3B-DD76-42D1-8FBD-BBF36FA9642A}" destId="{6FB147E1-614D-405F-92B5-1B7DEE1E80A4}" srcOrd="0" destOrd="0" presId="urn:microsoft.com/office/officeart/2005/8/layout/default"/>
    <dgm:cxn modelId="{4B05E13E-FED5-47C7-81F6-39774FA76596}" type="presOf" srcId="{1FAFD37A-37D8-45F3-AB8A-765E84F67D7F}" destId="{B89CE137-E0CB-4734-ADB6-648445B3642D}" srcOrd="0" destOrd="0" presId="urn:microsoft.com/office/officeart/2005/8/layout/default"/>
    <dgm:cxn modelId="{40619945-2BAD-42D3-9DB6-20BD51E7B38B}" srcId="{23974CD2-812C-45AA-BE7B-81E6AE8DDF82}" destId="{1FAFD37A-37D8-45F3-AB8A-765E84F67D7F}" srcOrd="2" destOrd="0" parTransId="{32462BAD-F75A-4B36-848C-4879F6D45C2D}" sibTransId="{E0F963E4-B179-40BD-A61E-785BE27569CB}"/>
    <dgm:cxn modelId="{450E8C7E-0FD2-420A-AB58-27192AAD45E5}" srcId="{23974CD2-812C-45AA-BE7B-81E6AE8DDF82}" destId="{08603627-B5D9-4D17-810F-BE6B82F61C7C}" srcOrd="4" destOrd="0" parTransId="{C0A3CFAB-4BE9-4BD2-A345-39ACBDC50B02}" sibTransId="{83965FAB-8AC2-4D6D-BC2F-9E0BF7729149}"/>
    <dgm:cxn modelId="{655A4E7F-2675-4141-9EE8-CE4166709BFC}" type="presOf" srcId="{07483CB6-BB09-4F9B-97E9-91D597C47FA5}" destId="{3BC8E3C5-9043-4B18-9710-2F00D45EC99C}" srcOrd="0" destOrd="0" presId="urn:microsoft.com/office/officeart/2005/8/layout/default"/>
    <dgm:cxn modelId="{6AC41482-0470-41E5-966F-21B1D058CD0A}" type="presOf" srcId="{097203C0-448F-4C85-BDC5-F77758F02062}" destId="{FD0EE9AA-DEBF-4355-83BC-7E154352D0FF}" srcOrd="0" destOrd="0" presId="urn:microsoft.com/office/officeart/2005/8/layout/default"/>
    <dgm:cxn modelId="{3B2D858F-EF7F-4092-B7DD-933662CA14AE}" srcId="{23974CD2-812C-45AA-BE7B-81E6AE8DDF82}" destId="{4347EAC4-485D-46E8-B113-3F141CFFBE76}" srcOrd="0" destOrd="0" parTransId="{D3493420-5054-44C9-8108-2517AE9B2749}" sibTransId="{202039BC-FCD0-43CB-B0FE-AAF7FC70A0D3}"/>
    <dgm:cxn modelId="{28D86D90-5179-44F6-8AA1-0EB4948375EF}" srcId="{23974CD2-812C-45AA-BE7B-81E6AE8DDF82}" destId="{07483CB6-BB09-4F9B-97E9-91D597C47FA5}" srcOrd="5" destOrd="0" parTransId="{07C2FD14-C84E-440C-BA29-75D0CD00E50F}" sibTransId="{CA33E51A-4FAA-426B-9CC1-D920374CF992}"/>
    <dgm:cxn modelId="{D4798A9B-00C4-4BC6-AA12-1AA7647D1CE4}" srcId="{23974CD2-812C-45AA-BE7B-81E6AE8DDF82}" destId="{EAC9226F-F4C9-445C-8A81-F63DFC34B7CB}" srcOrd="1" destOrd="0" parTransId="{AAE861D0-5B83-46D8-8441-F0A899339026}" sibTransId="{85539985-9AD8-4E50-97A8-48C4123970F2}"/>
    <dgm:cxn modelId="{3FE462AC-E675-4BEF-BA95-065C06CFD12F}" type="presOf" srcId="{23974CD2-812C-45AA-BE7B-81E6AE8DDF82}" destId="{F4A7B264-F7AC-4F3A-A76D-90AB71327244}" srcOrd="0" destOrd="0" presId="urn:microsoft.com/office/officeart/2005/8/layout/default"/>
    <dgm:cxn modelId="{793F3BB0-E04A-4DC8-B5CB-10D2383C2657}" srcId="{23974CD2-812C-45AA-BE7B-81E6AE8DDF82}" destId="{289AEE3B-DD76-42D1-8FBD-BBF36FA9642A}" srcOrd="3" destOrd="0" parTransId="{1EC71E25-8AD8-4783-8863-C1F20602CD42}" sibTransId="{105F2C8F-6112-43DE-96BF-40FA0359D2CA}"/>
    <dgm:cxn modelId="{098B6FD0-AD31-45FA-8200-0EAE1D70EEC3}" srcId="{23974CD2-812C-45AA-BE7B-81E6AE8DDF82}" destId="{097203C0-448F-4C85-BDC5-F77758F02062}" srcOrd="6" destOrd="0" parTransId="{359F7C1B-529A-43F1-9950-720647BBA178}" sibTransId="{1155025A-5ED8-4131-A152-C0872505C255}"/>
    <dgm:cxn modelId="{884FF6D6-3284-4142-A287-10E6DA846463}" type="presOf" srcId="{EAC9226F-F4C9-445C-8A81-F63DFC34B7CB}" destId="{B8135EE3-EF0D-4A03-B96E-91D984F49795}" srcOrd="0" destOrd="0" presId="urn:microsoft.com/office/officeart/2005/8/layout/default"/>
    <dgm:cxn modelId="{342907EA-527D-4702-9E61-57A452C9003D}" type="presOf" srcId="{4347EAC4-485D-46E8-B113-3F141CFFBE76}" destId="{2B67E786-96CD-4C0F-955C-67429EE043AD}" srcOrd="0" destOrd="0" presId="urn:microsoft.com/office/officeart/2005/8/layout/default"/>
    <dgm:cxn modelId="{F6CEE7EC-BA17-4ACD-A362-004BAA2D92A4}" type="presOf" srcId="{08603627-B5D9-4D17-810F-BE6B82F61C7C}" destId="{04FA0BAC-B340-4874-9FAD-00790B3084DA}" srcOrd="0" destOrd="0" presId="urn:microsoft.com/office/officeart/2005/8/layout/default"/>
    <dgm:cxn modelId="{28BDFE55-CAA7-4987-9527-172B4D146C2B}" type="presParOf" srcId="{F4A7B264-F7AC-4F3A-A76D-90AB71327244}" destId="{2B67E786-96CD-4C0F-955C-67429EE043AD}" srcOrd="0" destOrd="0" presId="urn:microsoft.com/office/officeart/2005/8/layout/default"/>
    <dgm:cxn modelId="{A20A91AF-C98A-472A-961E-2C7D5DC8A5B0}" type="presParOf" srcId="{F4A7B264-F7AC-4F3A-A76D-90AB71327244}" destId="{57A05A78-5DBE-4D1F-8779-F12B85172F70}" srcOrd="1" destOrd="0" presId="urn:microsoft.com/office/officeart/2005/8/layout/default"/>
    <dgm:cxn modelId="{7ED714CB-2ABD-4A8B-B77E-AC3D54F43AF2}" type="presParOf" srcId="{F4A7B264-F7AC-4F3A-A76D-90AB71327244}" destId="{B8135EE3-EF0D-4A03-B96E-91D984F49795}" srcOrd="2" destOrd="0" presId="urn:microsoft.com/office/officeart/2005/8/layout/default"/>
    <dgm:cxn modelId="{4281703E-7808-42AF-82F5-4C4F1C578A6C}" type="presParOf" srcId="{F4A7B264-F7AC-4F3A-A76D-90AB71327244}" destId="{DEFF230B-04DE-4131-A429-333C50632194}" srcOrd="3" destOrd="0" presId="urn:microsoft.com/office/officeart/2005/8/layout/default"/>
    <dgm:cxn modelId="{1060832E-9B01-4672-839D-3A7E94A010CA}" type="presParOf" srcId="{F4A7B264-F7AC-4F3A-A76D-90AB71327244}" destId="{B89CE137-E0CB-4734-ADB6-648445B3642D}" srcOrd="4" destOrd="0" presId="urn:microsoft.com/office/officeart/2005/8/layout/default"/>
    <dgm:cxn modelId="{0F56FA85-F820-4117-B624-1C5E27CD74BB}" type="presParOf" srcId="{F4A7B264-F7AC-4F3A-A76D-90AB71327244}" destId="{DFD8E9A0-3D44-43A7-A5CD-A5B7B9448414}" srcOrd="5" destOrd="0" presId="urn:microsoft.com/office/officeart/2005/8/layout/default"/>
    <dgm:cxn modelId="{04FC5E07-EDC7-40E4-A273-A5CBFB35F883}" type="presParOf" srcId="{F4A7B264-F7AC-4F3A-A76D-90AB71327244}" destId="{6FB147E1-614D-405F-92B5-1B7DEE1E80A4}" srcOrd="6" destOrd="0" presId="urn:microsoft.com/office/officeart/2005/8/layout/default"/>
    <dgm:cxn modelId="{F441100E-C6E7-4A5A-806F-178BA6549019}" type="presParOf" srcId="{F4A7B264-F7AC-4F3A-A76D-90AB71327244}" destId="{FA7064CD-BAF6-43E7-AFA0-D28F9574128C}" srcOrd="7" destOrd="0" presId="urn:microsoft.com/office/officeart/2005/8/layout/default"/>
    <dgm:cxn modelId="{4C50A918-495A-424A-A511-715382A726EA}" type="presParOf" srcId="{F4A7B264-F7AC-4F3A-A76D-90AB71327244}" destId="{04FA0BAC-B340-4874-9FAD-00790B3084DA}" srcOrd="8" destOrd="0" presId="urn:microsoft.com/office/officeart/2005/8/layout/default"/>
    <dgm:cxn modelId="{0B9AE649-1705-487C-8C45-F5DC139132FF}" type="presParOf" srcId="{F4A7B264-F7AC-4F3A-A76D-90AB71327244}" destId="{81E5B1E4-B20C-4CE7-A888-309834FF32B0}" srcOrd="9" destOrd="0" presId="urn:microsoft.com/office/officeart/2005/8/layout/default"/>
    <dgm:cxn modelId="{160D2CCD-CF03-4AA5-8D91-5B43A041A7D5}" type="presParOf" srcId="{F4A7B264-F7AC-4F3A-A76D-90AB71327244}" destId="{3BC8E3C5-9043-4B18-9710-2F00D45EC99C}" srcOrd="10" destOrd="0" presId="urn:microsoft.com/office/officeart/2005/8/layout/default"/>
    <dgm:cxn modelId="{7A96B3F0-F0B5-4B3B-B855-E881E6F82C75}" type="presParOf" srcId="{F4A7B264-F7AC-4F3A-A76D-90AB71327244}" destId="{E23445EF-9C4B-4C50-BEC0-8AAFBD905011}" srcOrd="11" destOrd="0" presId="urn:microsoft.com/office/officeart/2005/8/layout/default"/>
    <dgm:cxn modelId="{A0C59E6D-0F3C-4362-9333-CD8C2ECB832A}" type="presParOf" srcId="{F4A7B264-F7AC-4F3A-A76D-90AB71327244}" destId="{FD0EE9AA-DEBF-4355-83BC-7E154352D0FF}" srcOrd="1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258C500-CA98-4D45-8645-65A22948824B}" type="doc">
      <dgm:prSet loTypeId="urn:microsoft.com/office/officeart/2008/layout/CircleAccentTimeline" loCatId="process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it-IT"/>
        </a:p>
      </dgm:t>
    </dgm:pt>
    <dgm:pt modelId="{F7022A84-A4A4-4BA5-B47B-F3ECA2107F65}">
      <dgm:prSet phldrT="[Testo]"/>
      <dgm:spPr/>
      <dgm:t>
        <a:bodyPr/>
        <a:lstStyle/>
        <a:p>
          <a:r>
            <a:rPr lang="it-IT" b="1" dirty="0">
              <a:solidFill>
                <a:schemeClr val="tx2"/>
              </a:solidFill>
            </a:rPr>
            <a:t>WP 2025</a:t>
          </a:r>
        </a:p>
      </dgm:t>
    </dgm:pt>
    <dgm:pt modelId="{00DA5813-9001-4979-88B8-3287AD881A49}" type="parTrans" cxnId="{DA29D8B7-00BE-4E34-A649-D2294CE9904B}">
      <dgm:prSet/>
      <dgm:spPr/>
      <dgm:t>
        <a:bodyPr/>
        <a:lstStyle/>
        <a:p>
          <a:endParaRPr lang="it-IT">
            <a:solidFill>
              <a:schemeClr val="tx2"/>
            </a:solidFill>
          </a:endParaRPr>
        </a:p>
      </dgm:t>
    </dgm:pt>
    <dgm:pt modelId="{AAFF4E7C-5892-4C8D-A9D7-A535B3CA9B21}" type="sibTrans" cxnId="{DA29D8B7-00BE-4E34-A649-D2294CE9904B}">
      <dgm:prSet/>
      <dgm:spPr/>
      <dgm:t>
        <a:bodyPr/>
        <a:lstStyle/>
        <a:p>
          <a:endParaRPr lang="it-IT">
            <a:solidFill>
              <a:schemeClr val="tx2"/>
            </a:solidFill>
          </a:endParaRPr>
        </a:p>
      </dgm:t>
    </dgm:pt>
    <dgm:pt modelId="{B9AB5950-18F7-45AB-93EF-A869686C8F50}">
      <dgm:prSet phldrT="[Testo]"/>
      <dgm:spPr/>
      <dgm:t>
        <a:bodyPr/>
        <a:lstStyle/>
        <a:p>
          <a:r>
            <a:rPr lang="it-IT" dirty="0">
              <a:solidFill>
                <a:schemeClr val="tx2"/>
              </a:solidFill>
            </a:rPr>
            <a:t>25 aprile: pubblicazione</a:t>
          </a:r>
        </a:p>
      </dgm:t>
    </dgm:pt>
    <dgm:pt modelId="{A00C82E7-4E4E-4A9D-B9F3-D3D344230730}" type="parTrans" cxnId="{A089679C-53C8-4DE6-87A7-D9947F310086}">
      <dgm:prSet/>
      <dgm:spPr/>
      <dgm:t>
        <a:bodyPr/>
        <a:lstStyle/>
        <a:p>
          <a:endParaRPr lang="it-IT">
            <a:solidFill>
              <a:schemeClr val="tx2"/>
            </a:solidFill>
          </a:endParaRPr>
        </a:p>
      </dgm:t>
    </dgm:pt>
    <dgm:pt modelId="{A1E52B2D-CA5D-46BC-8A25-F768D9ADAA63}" type="sibTrans" cxnId="{A089679C-53C8-4DE6-87A7-D9947F310086}">
      <dgm:prSet/>
      <dgm:spPr/>
      <dgm:t>
        <a:bodyPr/>
        <a:lstStyle/>
        <a:p>
          <a:endParaRPr lang="it-IT">
            <a:solidFill>
              <a:schemeClr val="tx2"/>
            </a:solidFill>
          </a:endParaRPr>
        </a:p>
      </dgm:t>
    </dgm:pt>
    <dgm:pt modelId="{FC3812C7-BA7E-4DA4-BB63-6178C08266D4}">
      <dgm:prSet phldrT="[Testo]"/>
      <dgm:spPr/>
      <dgm:t>
        <a:bodyPr/>
        <a:lstStyle/>
        <a:p>
          <a:r>
            <a:rPr lang="it-IT" b="1" dirty="0">
              <a:solidFill>
                <a:schemeClr val="tx2"/>
              </a:solidFill>
            </a:rPr>
            <a:t>WP 2026 - 2027</a:t>
          </a:r>
        </a:p>
      </dgm:t>
    </dgm:pt>
    <dgm:pt modelId="{2FD6FCFF-059D-4EB0-9193-4BE66470EE7A}" type="parTrans" cxnId="{143D5690-017D-47AC-B1F9-6D6453983898}">
      <dgm:prSet/>
      <dgm:spPr/>
      <dgm:t>
        <a:bodyPr/>
        <a:lstStyle/>
        <a:p>
          <a:endParaRPr lang="it-IT">
            <a:solidFill>
              <a:schemeClr val="tx2"/>
            </a:solidFill>
          </a:endParaRPr>
        </a:p>
      </dgm:t>
    </dgm:pt>
    <dgm:pt modelId="{111608DD-88F3-4B20-8C7F-8BADE760A529}" type="sibTrans" cxnId="{143D5690-017D-47AC-B1F9-6D6453983898}">
      <dgm:prSet/>
      <dgm:spPr/>
      <dgm:t>
        <a:bodyPr/>
        <a:lstStyle/>
        <a:p>
          <a:endParaRPr lang="it-IT">
            <a:solidFill>
              <a:schemeClr val="tx2"/>
            </a:solidFill>
          </a:endParaRPr>
        </a:p>
      </dgm:t>
    </dgm:pt>
    <dgm:pt modelId="{2255D513-C541-4986-AFA7-CB476BD09022}">
      <dgm:prSet phldrT="[Testo]"/>
      <dgm:spPr/>
      <dgm:t>
        <a:bodyPr/>
        <a:lstStyle/>
        <a:p>
          <a:r>
            <a:rPr lang="it-IT" dirty="0">
              <a:solidFill>
                <a:schemeClr val="tx2"/>
              </a:solidFill>
            </a:rPr>
            <a:t>Gennaio – settembre 2025: consultazione</a:t>
          </a:r>
        </a:p>
      </dgm:t>
    </dgm:pt>
    <dgm:pt modelId="{DE55F30D-5CA8-4C11-9E17-B58D71BE53E5}" type="parTrans" cxnId="{B7344676-001E-41C9-A767-61AD44FD77A5}">
      <dgm:prSet/>
      <dgm:spPr/>
      <dgm:t>
        <a:bodyPr/>
        <a:lstStyle/>
        <a:p>
          <a:endParaRPr lang="it-IT">
            <a:solidFill>
              <a:schemeClr val="tx2"/>
            </a:solidFill>
          </a:endParaRPr>
        </a:p>
      </dgm:t>
    </dgm:pt>
    <dgm:pt modelId="{09FACC71-5B7E-4AEA-A7FB-5C2CB5920810}" type="sibTrans" cxnId="{B7344676-001E-41C9-A767-61AD44FD77A5}">
      <dgm:prSet/>
      <dgm:spPr/>
      <dgm:t>
        <a:bodyPr/>
        <a:lstStyle/>
        <a:p>
          <a:endParaRPr lang="it-IT">
            <a:solidFill>
              <a:schemeClr val="tx2"/>
            </a:solidFill>
          </a:endParaRPr>
        </a:p>
      </dgm:t>
    </dgm:pt>
    <dgm:pt modelId="{477A0B42-92FB-471F-B2D8-E14D35372190}">
      <dgm:prSet phldrT="[Testo]"/>
      <dgm:spPr/>
      <dgm:t>
        <a:bodyPr/>
        <a:lstStyle/>
        <a:p>
          <a:r>
            <a:rPr lang="it-IT" dirty="0">
              <a:solidFill>
                <a:schemeClr val="tx2"/>
              </a:solidFill>
            </a:rPr>
            <a:t>Estate: ISC</a:t>
          </a:r>
        </a:p>
      </dgm:t>
    </dgm:pt>
    <dgm:pt modelId="{AC31B28A-D0FD-4127-A2B2-1D30FCDB2E59}" type="parTrans" cxnId="{93E2ECE1-6D5F-4905-AEEC-170AF9223722}">
      <dgm:prSet/>
      <dgm:spPr/>
      <dgm:t>
        <a:bodyPr/>
        <a:lstStyle/>
        <a:p>
          <a:endParaRPr lang="it-IT">
            <a:solidFill>
              <a:schemeClr val="tx2"/>
            </a:solidFill>
          </a:endParaRPr>
        </a:p>
      </dgm:t>
    </dgm:pt>
    <dgm:pt modelId="{0101AAB5-BC4C-4751-88BE-DB3FC0703E84}" type="sibTrans" cxnId="{93E2ECE1-6D5F-4905-AEEC-170AF9223722}">
      <dgm:prSet/>
      <dgm:spPr/>
      <dgm:t>
        <a:bodyPr/>
        <a:lstStyle/>
        <a:p>
          <a:endParaRPr lang="it-IT">
            <a:solidFill>
              <a:schemeClr val="tx2"/>
            </a:solidFill>
          </a:endParaRPr>
        </a:p>
      </dgm:t>
    </dgm:pt>
    <dgm:pt modelId="{A6C889AC-7B5D-4AE0-A793-32EAD7C7D314}">
      <dgm:prSet phldrT="[Testo]"/>
      <dgm:spPr/>
      <dgm:t>
        <a:bodyPr/>
        <a:lstStyle/>
        <a:p>
          <a:r>
            <a:rPr lang="it-IT">
              <a:solidFill>
                <a:schemeClr val="tx2"/>
              </a:solidFill>
            </a:rPr>
            <a:t>15 maggio: apertura</a:t>
          </a:r>
          <a:endParaRPr lang="it-IT" dirty="0">
            <a:solidFill>
              <a:schemeClr val="tx2"/>
            </a:solidFill>
          </a:endParaRPr>
        </a:p>
      </dgm:t>
    </dgm:pt>
    <dgm:pt modelId="{8300CD70-F2E3-4064-981C-B9BD4C737E84}" type="parTrans" cxnId="{8E644B0C-C13C-4377-9613-CE4069EFC160}">
      <dgm:prSet/>
      <dgm:spPr/>
      <dgm:t>
        <a:bodyPr/>
        <a:lstStyle/>
        <a:p>
          <a:endParaRPr lang="it-IT">
            <a:solidFill>
              <a:schemeClr val="tx2"/>
            </a:solidFill>
          </a:endParaRPr>
        </a:p>
      </dgm:t>
    </dgm:pt>
    <dgm:pt modelId="{90E02A26-A924-4147-BFA7-08ED0F67C7E6}" type="sibTrans" cxnId="{8E644B0C-C13C-4377-9613-CE4069EFC160}">
      <dgm:prSet/>
      <dgm:spPr/>
      <dgm:t>
        <a:bodyPr/>
        <a:lstStyle/>
        <a:p>
          <a:endParaRPr lang="it-IT">
            <a:solidFill>
              <a:schemeClr val="tx2"/>
            </a:solidFill>
          </a:endParaRPr>
        </a:p>
      </dgm:t>
    </dgm:pt>
    <dgm:pt modelId="{92B03EA3-D4FF-48D9-BB6E-954CB141C4D0}">
      <dgm:prSet phldrT="[Testo]"/>
      <dgm:spPr/>
      <dgm:t>
        <a:bodyPr/>
        <a:lstStyle/>
        <a:p>
          <a:r>
            <a:rPr lang="it-IT">
              <a:solidFill>
                <a:schemeClr val="tx2"/>
              </a:solidFill>
            </a:rPr>
            <a:t>da settembre: scadenze</a:t>
          </a:r>
          <a:endParaRPr lang="it-IT" dirty="0">
            <a:solidFill>
              <a:schemeClr val="tx2"/>
            </a:solidFill>
          </a:endParaRPr>
        </a:p>
      </dgm:t>
    </dgm:pt>
    <dgm:pt modelId="{8505CCB9-7FD8-4FAF-A202-EB61E2DFEE21}" type="parTrans" cxnId="{98966D41-223E-4A34-B7D6-57435FD91618}">
      <dgm:prSet/>
      <dgm:spPr/>
      <dgm:t>
        <a:bodyPr/>
        <a:lstStyle/>
        <a:p>
          <a:endParaRPr lang="it-IT">
            <a:solidFill>
              <a:schemeClr val="tx2"/>
            </a:solidFill>
          </a:endParaRPr>
        </a:p>
      </dgm:t>
    </dgm:pt>
    <dgm:pt modelId="{6BC6024B-7AF8-4B76-9290-6C5ADD41CFE5}" type="sibTrans" cxnId="{98966D41-223E-4A34-B7D6-57435FD91618}">
      <dgm:prSet/>
      <dgm:spPr/>
      <dgm:t>
        <a:bodyPr/>
        <a:lstStyle/>
        <a:p>
          <a:endParaRPr lang="it-IT">
            <a:solidFill>
              <a:schemeClr val="tx2"/>
            </a:solidFill>
          </a:endParaRPr>
        </a:p>
      </dgm:t>
    </dgm:pt>
    <dgm:pt modelId="{0E2D5903-5846-4DD5-BDC6-256641A71435}">
      <dgm:prSet phldrT="[Testo]"/>
      <dgm:spPr/>
      <dgm:t>
        <a:bodyPr/>
        <a:lstStyle/>
        <a:p>
          <a:r>
            <a:rPr lang="it-IT">
              <a:solidFill>
                <a:schemeClr val="tx2"/>
              </a:solidFill>
            </a:rPr>
            <a:t>Fine 2025: apertura WP 2026 </a:t>
          </a:r>
          <a:endParaRPr lang="it-IT" dirty="0">
            <a:solidFill>
              <a:schemeClr val="tx2"/>
            </a:solidFill>
          </a:endParaRPr>
        </a:p>
      </dgm:t>
    </dgm:pt>
    <dgm:pt modelId="{431773EF-4C5C-45F1-8597-FF6FF57A8736}" type="parTrans" cxnId="{53F28B92-9D8D-4D59-A0C3-4333A76A65B0}">
      <dgm:prSet/>
      <dgm:spPr/>
      <dgm:t>
        <a:bodyPr/>
        <a:lstStyle/>
        <a:p>
          <a:endParaRPr lang="it-IT">
            <a:solidFill>
              <a:schemeClr val="tx2"/>
            </a:solidFill>
          </a:endParaRPr>
        </a:p>
      </dgm:t>
    </dgm:pt>
    <dgm:pt modelId="{3C9BF3CC-EB87-42D3-BF09-E32613CC2A47}" type="sibTrans" cxnId="{53F28B92-9D8D-4D59-A0C3-4333A76A65B0}">
      <dgm:prSet/>
      <dgm:spPr/>
      <dgm:t>
        <a:bodyPr/>
        <a:lstStyle/>
        <a:p>
          <a:endParaRPr lang="it-IT">
            <a:solidFill>
              <a:schemeClr val="tx2"/>
            </a:solidFill>
          </a:endParaRPr>
        </a:p>
      </dgm:t>
    </dgm:pt>
    <dgm:pt modelId="{0FC6E2ED-6D02-4845-9EA9-5F66A4633D7B}">
      <dgm:prSet phldrT="[Testo]"/>
      <dgm:spPr/>
      <dgm:t>
        <a:bodyPr/>
        <a:lstStyle/>
        <a:p>
          <a:r>
            <a:rPr lang="it-IT">
              <a:solidFill>
                <a:schemeClr val="tx2"/>
              </a:solidFill>
            </a:rPr>
            <a:t>da primavera 2026: prime scadenze WP 2026</a:t>
          </a:r>
          <a:endParaRPr lang="it-IT" dirty="0">
            <a:solidFill>
              <a:schemeClr val="tx2"/>
            </a:solidFill>
          </a:endParaRPr>
        </a:p>
      </dgm:t>
    </dgm:pt>
    <dgm:pt modelId="{2DF7CB82-DC15-4A05-BBC0-3EB26B85D7AA}" type="parTrans" cxnId="{29E3BE1D-1572-423A-B9E4-EA203DBFBCEB}">
      <dgm:prSet/>
      <dgm:spPr/>
      <dgm:t>
        <a:bodyPr/>
        <a:lstStyle/>
        <a:p>
          <a:endParaRPr lang="it-IT">
            <a:solidFill>
              <a:schemeClr val="tx2"/>
            </a:solidFill>
          </a:endParaRPr>
        </a:p>
      </dgm:t>
    </dgm:pt>
    <dgm:pt modelId="{BF8B7F62-FFF6-4549-A76A-B3BDB25060F2}" type="sibTrans" cxnId="{29E3BE1D-1572-423A-B9E4-EA203DBFBCEB}">
      <dgm:prSet/>
      <dgm:spPr/>
      <dgm:t>
        <a:bodyPr/>
        <a:lstStyle/>
        <a:p>
          <a:endParaRPr lang="it-IT">
            <a:solidFill>
              <a:schemeClr val="tx2"/>
            </a:solidFill>
          </a:endParaRPr>
        </a:p>
      </dgm:t>
    </dgm:pt>
    <dgm:pt modelId="{019F18BA-97F1-4FB9-8F36-27FF87AD29CC}" type="pres">
      <dgm:prSet presAssocID="{F258C500-CA98-4D45-8645-65A22948824B}" presName="Name0" presStyleCnt="0">
        <dgm:presLayoutVars>
          <dgm:dir/>
        </dgm:presLayoutVars>
      </dgm:prSet>
      <dgm:spPr/>
    </dgm:pt>
    <dgm:pt modelId="{63EAE692-C12D-4F28-B1A2-1068EC4D7274}" type="pres">
      <dgm:prSet presAssocID="{F7022A84-A4A4-4BA5-B47B-F3ECA2107F65}" presName="parComposite" presStyleCnt="0"/>
      <dgm:spPr/>
    </dgm:pt>
    <dgm:pt modelId="{A946B1D2-162E-4729-84D1-7618638D2AAD}" type="pres">
      <dgm:prSet presAssocID="{F7022A84-A4A4-4BA5-B47B-F3ECA2107F65}" presName="parBigCircle" presStyleLbl="node0" presStyleIdx="0" presStyleCnt="2"/>
      <dgm:spPr/>
    </dgm:pt>
    <dgm:pt modelId="{AB0B54C7-6B71-4E2A-BD25-3EEDE34C4DF3}" type="pres">
      <dgm:prSet presAssocID="{F7022A84-A4A4-4BA5-B47B-F3ECA2107F65}" presName="parTx" presStyleLbl="revTx" presStyleIdx="0" presStyleCnt="16"/>
      <dgm:spPr/>
    </dgm:pt>
    <dgm:pt modelId="{857EA4D3-115C-4CC1-860F-767C13966930}" type="pres">
      <dgm:prSet presAssocID="{F7022A84-A4A4-4BA5-B47B-F3ECA2107F65}" presName="bSpace" presStyleCnt="0"/>
      <dgm:spPr/>
    </dgm:pt>
    <dgm:pt modelId="{63FB8934-8145-4639-8F51-1A1D0FB5B6A3}" type="pres">
      <dgm:prSet presAssocID="{F7022A84-A4A4-4BA5-B47B-F3ECA2107F65}" presName="parBackupNorm" presStyleCnt="0"/>
      <dgm:spPr/>
    </dgm:pt>
    <dgm:pt modelId="{9B6FAEAE-8F87-4E31-8130-019B9507FBAC}" type="pres">
      <dgm:prSet presAssocID="{AAFF4E7C-5892-4C8D-A9D7-A535B3CA9B21}" presName="parSpace" presStyleCnt="0"/>
      <dgm:spPr/>
    </dgm:pt>
    <dgm:pt modelId="{7DFD8D08-2986-43E8-B4C9-32A2514FA022}" type="pres">
      <dgm:prSet presAssocID="{B9AB5950-18F7-45AB-93EF-A869686C8F50}" presName="desBackupLeftNorm" presStyleCnt="0"/>
      <dgm:spPr/>
    </dgm:pt>
    <dgm:pt modelId="{4DD48A2C-A426-4561-A19C-532D9D21FC2F}" type="pres">
      <dgm:prSet presAssocID="{B9AB5950-18F7-45AB-93EF-A869686C8F50}" presName="desComposite" presStyleCnt="0"/>
      <dgm:spPr/>
    </dgm:pt>
    <dgm:pt modelId="{4406ECE4-EAC1-46F3-94B8-5722EB2C9FB5}" type="pres">
      <dgm:prSet presAssocID="{B9AB5950-18F7-45AB-93EF-A869686C8F50}" presName="desCircle" presStyleLbl="node1" presStyleIdx="0" presStyleCnt="7"/>
      <dgm:spPr/>
    </dgm:pt>
    <dgm:pt modelId="{BCECB624-052A-4A61-8C22-7D5074C4A22A}" type="pres">
      <dgm:prSet presAssocID="{B9AB5950-18F7-45AB-93EF-A869686C8F50}" presName="chTx" presStyleLbl="revTx" presStyleIdx="1" presStyleCnt="16"/>
      <dgm:spPr/>
    </dgm:pt>
    <dgm:pt modelId="{AB5AAE86-EE76-4E0F-B2F7-F8D324428280}" type="pres">
      <dgm:prSet presAssocID="{B9AB5950-18F7-45AB-93EF-A869686C8F50}" presName="desTx" presStyleLbl="revTx" presStyleIdx="2" presStyleCnt="16">
        <dgm:presLayoutVars>
          <dgm:bulletEnabled val="1"/>
        </dgm:presLayoutVars>
      </dgm:prSet>
      <dgm:spPr/>
    </dgm:pt>
    <dgm:pt modelId="{69F85B37-9E16-43C7-8C28-1C7BAAFE2546}" type="pres">
      <dgm:prSet presAssocID="{B9AB5950-18F7-45AB-93EF-A869686C8F50}" presName="desBackupRightNorm" presStyleCnt="0"/>
      <dgm:spPr/>
    </dgm:pt>
    <dgm:pt modelId="{B56F0FF1-D5B2-4C03-99EF-0BECF2A49248}" type="pres">
      <dgm:prSet presAssocID="{A1E52B2D-CA5D-46BC-8A25-F768D9ADAA63}" presName="desSpace" presStyleCnt="0"/>
      <dgm:spPr/>
    </dgm:pt>
    <dgm:pt modelId="{05BC5080-87A9-4E64-8627-CE30C45F0417}" type="pres">
      <dgm:prSet presAssocID="{A6C889AC-7B5D-4AE0-A793-32EAD7C7D314}" presName="desBackupLeftNorm" presStyleCnt="0"/>
      <dgm:spPr/>
    </dgm:pt>
    <dgm:pt modelId="{3F795300-FB15-4522-8260-41C4445FACF6}" type="pres">
      <dgm:prSet presAssocID="{A6C889AC-7B5D-4AE0-A793-32EAD7C7D314}" presName="desComposite" presStyleCnt="0"/>
      <dgm:spPr/>
    </dgm:pt>
    <dgm:pt modelId="{CB5C562F-22FB-407E-9A4B-3C2012DEE472}" type="pres">
      <dgm:prSet presAssocID="{A6C889AC-7B5D-4AE0-A793-32EAD7C7D314}" presName="desCircle" presStyleLbl="node1" presStyleIdx="1" presStyleCnt="7"/>
      <dgm:spPr/>
    </dgm:pt>
    <dgm:pt modelId="{8273F731-F4D5-4E6D-826B-276E290CFA09}" type="pres">
      <dgm:prSet presAssocID="{A6C889AC-7B5D-4AE0-A793-32EAD7C7D314}" presName="chTx" presStyleLbl="revTx" presStyleIdx="3" presStyleCnt="16"/>
      <dgm:spPr/>
    </dgm:pt>
    <dgm:pt modelId="{BD8589D2-4D29-418B-9801-0964CC5CF7EB}" type="pres">
      <dgm:prSet presAssocID="{A6C889AC-7B5D-4AE0-A793-32EAD7C7D314}" presName="desTx" presStyleLbl="revTx" presStyleIdx="4" presStyleCnt="16">
        <dgm:presLayoutVars>
          <dgm:bulletEnabled val="1"/>
        </dgm:presLayoutVars>
      </dgm:prSet>
      <dgm:spPr/>
    </dgm:pt>
    <dgm:pt modelId="{B3EC47DD-FECC-4530-B60F-1A69B7632D60}" type="pres">
      <dgm:prSet presAssocID="{A6C889AC-7B5D-4AE0-A793-32EAD7C7D314}" presName="desBackupRightNorm" presStyleCnt="0"/>
      <dgm:spPr/>
    </dgm:pt>
    <dgm:pt modelId="{0A0DBCED-83B6-4FD8-9CEE-834555A34C81}" type="pres">
      <dgm:prSet presAssocID="{90E02A26-A924-4147-BFA7-08ED0F67C7E6}" presName="desSpace" presStyleCnt="0"/>
      <dgm:spPr/>
    </dgm:pt>
    <dgm:pt modelId="{EBC7C615-3B0B-4260-B62D-52E7BACF0FB0}" type="pres">
      <dgm:prSet presAssocID="{92B03EA3-D4FF-48D9-BB6E-954CB141C4D0}" presName="desBackupLeftNorm" presStyleCnt="0"/>
      <dgm:spPr/>
    </dgm:pt>
    <dgm:pt modelId="{290AFF55-DE8E-4DD8-B6E2-B5CECAFA5E93}" type="pres">
      <dgm:prSet presAssocID="{92B03EA3-D4FF-48D9-BB6E-954CB141C4D0}" presName="desComposite" presStyleCnt="0"/>
      <dgm:spPr/>
    </dgm:pt>
    <dgm:pt modelId="{FCE1311F-9963-4B4E-A9FE-E414C627FC38}" type="pres">
      <dgm:prSet presAssocID="{92B03EA3-D4FF-48D9-BB6E-954CB141C4D0}" presName="desCircle" presStyleLbl="node1" presStyleIdx="2" presStyleCnt="7"/>
      <dgm:spPr/>
    </dgm:pt>
    <dgm:pt modelId="{27AC4435-5406-4DEA-AB04-E62A3DA25112}" type="pres">
      <dgm:prSet presAssocID="{92B03EA3-D4FF-48D9-BB6E-954CB141C4D0}" presName="chTx" presStyleLbl="revTx" presStyleIdx="5" presStyleCnt="16"/>
      <dgm:spPr/>
    </dgm:pt>
    <dgm:pt modelId="{5BD9744A-58DE-4C9A-A96E-D3B5F8561666}" type="pres">
      <dgm:prSet presAssocID="{92B03EA3-D4FF-48D9-BB6E-954CB141C4D0}" presName="desTx" presStyleLbl="revTx" presStyleIdx="6" presStyleCnt="16">
        <dgm:presLayoutVars>
          <dgm:bulletEnabled val="1"/>
        </dgm:presLayoutVars>
      </dgm:prSet>
      <dgm:spPr/>
    </dgm:pt>
    <dgm:pt modelId="{ACC09E7F-B6B7-44B8-A42E-92C094E12934}" type="pres">
      <dgm:prSet presAssocID="{92B03EA3-D4FF-48D9-BB6E-954CB141C4D0}" presName="desBackupRightNorm" presStyleCnt="0"/>
      <dgm:spPr/>
    </dgm:pt>
    <dgm:pt modelId="{D0B7FC82-8DBF-43C1-AD12-85494E278FA7}" type="pres">
      <dgm:prSet presAssocID="{6BC6024B-7AF8-4B76-9290-6C5ADD41CFE5}" presName="desSpace" presStyleCnt="0"/>
      <dgm:spPr/>
    </dgm:pt>
    <dgm:pt modelId="{480284D7-360A-4687-A2A7-A6F59F837F91}" type="pres">
      <dgm:prSet presAssocID="{FC3812C7-BA7E-4DA4-BB63-6178C08266D4}" presName="parComposite" presStyleCnt="0"/>
      <dgm:spPr/>
    </dgm:pt>
    <dgm:pt modelId="{5A565278-40F5-4FEF-B10D-2233B4D03AC7}" type="pres">
      <dgm:prSet presAssocID="{FC3812C7-BA7E-4DA4-BB63-6178C08266D4}" presName="parBigCircle" presStyleLbl="node0" presStyleIdx="1" presStyleCnt="2"/>
      <dgm:spPr/>
    </dgm:pt>
    <dgm:pt modelId="{EA54275F-DC02-409C-A101-FC55A7F33EBD}" type="pres">
      <dgm:prSet presAssocID="{FC3812C7-BA7E-4DA4-BB63-6178C08266D4}" presName="parTx" presStyleLbl="revTx" presStyleIdx="7" presStyleCnt="16"/>
      <dgm:spPr/>
    </dgm:pt>
    <dgm:pt modelId="{AD37987A-61FA-4B80-8EF2-614D00D4F165}" type="pres">
      <dgm:prSet presAssocID="{FC3812C7-BA7E-4DA4-BB63-6178C08266D4}" presName="bSpace" presStyleCnt="0"/>
      <dgm:spPr/>
    </dgm:pt>
    <dgm:pt modelId="{AA84E29B-FB8F-4BF3-9D39-3DBCB172E916}" type="pres">
      <dgm:prSet presAssocID="{FC3812C7-BA7E-4DA4-BB63-6178C08266D4}" presName="parBackupNorm" presStyleCnt="0"/>
      <dgm:spPr/>
    </dgm:pt>
    <dgm:pt modelId="{7123ED2D-9FD7-4946-97A7-15E6E47652D3}" type="pres">
      <dgm:prSet presAssocID="{111608DD-88F3-4B20-8C7F-8BADE760A529}" presName="parSpace" presStyleCnt="0"/>
      <dgm:spPr/>
    </dgm:pt>
    <dgm:pt modelId="{90FC44C4-4295-4F61-BBAD-1E9162B996A8}" type="pres">
      <dgm:prSet presAssocID="{2255D513-C541-4986-AFA7-CB476BD09022}" presName="desBackupLeftNorm" presStyleCnt="0"/>
      <dgm:spPr/>
    </dgm:pt>
    <dgm:pt modelId="{60A86883-B846-49C8-86B7-C2DA0C809C5F}" type="pres">
      <dgm:prSet presAssocID="{2255D513-C541-4986-AFA7-CB476BD09022}" presName="desComposite" presStyleCnt="0"/>
      <dgm:spPr/>
    </dgm:pt>
    <dgm:pt modelId="{746C3947-48A4-44DC-B022-4D5B158D74E6}" type="pres">
      <dgm:prSet presAssocID="{2255D513-C541-4986-AFA7-CB476BD09022}" presName="desCircle" presStyleLbl="node1" presStyleIdx="3" presStyleCnt="7"/>
      <dgm:spPr/>
    </dgm:pt>
    <dgm:pt modelId="{4F0DB42C-2AF0-4693-AD44-35943672F253}" type="pres">
      <dgm:prSet presAssocID="{2255D513-C541-4986-AFA7-CB476BD09022}" presName="chTx" presStyleLbl="revTx" presStyleIdx="8" presStyleCnt="16"/>
      <dgm:spPr/>
    </dgm:pt>
    <dgm:pt modelId="{37324C49-8212-4109-91C6-4B7FA7E81D89}" type="pres">
      <dgm:prSet presAssocID="{2255D513-C541-4986-AFA7-CB476BD09022}" presName="desTx" presStyleLbl="revTx" presStyleIdx="9" presStyleCnt="16">
        <dgm:presLayoutVars>
          <dgm:bulletEnabled val="1"/>
        </dgm:presLayoutVars>
      </dgm:prSet>
      <dgm:spPr/>
    </dgm:pt>
    <dgm:pt modelId="{B161AC6C-63FF-436C-8FEE-82AAF70093CA}" type="pres">
      <dgm:prSet presAssocID="{2255D513-C541-4986-AFA7-CB476BD09022}" presName="desBackupRightNorm" presStyleCnt="0"/>
      <dgm:spPr/>
    </dgm:pt>
    <dgm:pt modelId="{6E170FBE-FC2D-42D5-BBAB-4DD7790751D4}" type="pres">
      <dgm:prSet presAssocID="{09FACC71-5B7E-4AEA-A7FB-5C2CB5920810}" presName="desSpace" presStyleCnt="0"/>
      <dgm:spPr/>
    </dgm:pt>
    <dgm:pt modelId="{A4C6B71E-B7F4-46AE-9015-440B653F134A}" type="pres">
      <dgm:prSet presAssocID="{477A0B42-92FB-471F-B2D8-E14D35372190}" presName="desBackupLeftNorm" presStyleCnt="0"/>
      <dgm:spPr/>
    </dgm:pt>
    <dgm:pt modelId="{E67E49D1-2A1B-4342-8354-9AD0150E385B}" type="pres">
      <dgm:prSet presAssocID="{477A0B42-92FB-471F-B2D8-E14D35372190}" presName="desComposite" presStyleCnt="0"/>
      <dgm:spPr/>
    </dgm:pt>
    <dgm:pt modelId="{1A42FE8E-B2B2-43FA-AC38-311B51DCDE1C}" type="pres">
      <dgm:prSet presAssocID="{477A0B42-92FB-471F-B2D8-E14D35372190}" presName="desCircle" presStyleLbl="node1" presStyleIdx="4" presStyleCnt="7"/>
      <dgm:spPr/>
    </dgm:pt>
    <dgm:pt modelId="{94D465AB-A5DE-46C0-880C-4CB91886EEE8}" type="pres">
      <dgm:prSet presAssocID="{477A0B42-92FB-471F-B2D8-E14D35372190}" presName="chTx" presStyleLbl="revTx" presStyleIdx="10" presStyleCnt="16"/>
      <dgm:spPr/>
    </dgm:pt>
    <dgm:pt modelId="{C2DC48ED-329F-4794-B535-7BBDD96094F3}" type="pres">
      <dgm:prSet presAssocID="{477A0B42-92FB-471F-B2D8-E14D35372190}" presName="desTx" presStyleLbl="revTx" presStyleIdx="11" presStyleCnt="16">
        <dgm:presLayoutVars>
          <dgm:bulletEnabled val="1"/>
        </dgm:presLayoutVars>
      </dgm:prSet>
      <dgm:spPr/>
    </dgm:pt>
    <dgm:pt modelId="{6C6445D2-E145-4A96-97D8-D09A2EB79EB2}" type="pres">
      <dgm:prSet presAssocID="{477A0B42-92FB-471F-B2D8-E14D35372190}" presName="desBackupRightNorm" presStyleCnt="0"/>
      <dgm:spPr/>
    </dgm:pt>
    <dgm:pt modelId="{F70D9B38-AD6E-41D9-883D-550741649C03}" type="pres">
      <dgm:prSet presAssocID="{0101AAB5-BC4C-4751-88BE-DB3FC0703E84}" presName="desSpace" presStyleCnt="0"/>
      <dgm:spPr/>
    </dgm:pt>
    <dgm:pt modelId="{26D48600-53F1-4EDC-9E84-34C2F9184B3A}" type="pres">
      <dgm:prSet presAssocID="{0E2D5903-5846-4DD5-BDC6-256641A71435}" presName="desBackupLeftNorm" presStyleCnt="0"/>
      <dgm:spPr/>
    </dgm:pt>
    <dgm:pt modelId="{7455AC52-3E78-4D2C-AF13-EFAC9C6D1C75}" type="pres">
      <dgm:prSet presAssocID="{0E2D5903-5846-4DD5-BDC6-256641A71435}" presName="desComposite" presStyleCnt="0"/>
      <dgm:spPr/>
    </dgm:pt>
    <dgm:pt modelId="{B8906941-8C6E-41CF-82ED-5F0B987D585D}" type="pres">
      <dgm:prSet presAssocID="{0E2D5903-5846-4DD5-BDC6-256641A71435}" presName="desCircle" presStyleLbl="node1" presStyleIdx="5" presStyleCnt="7"/>
      <dgm:spPr/>
    </dgm:pt>
    <dgm:pt modelId="{3F7AC54C-9CED-497D-A7E4-77AB94DB8B0D}" type="pres">
      <dgm:prSet presAssocID="{0E2D5903-5846-4DD5-BDC6-256641A71435}" presName="chTx" presStyleLbl="revTx" presStyleIdx="12" presStyleCnt="16"/>
      <dgm:spPr/>
    </dgm:pt>
    <dgm:pt modelId="{164B8124-15D6-443A-8707-D443EB482E57}" type="pres">
      <dgm:prSet presAssocID="{0E2D5903-5846-4DD5-BDC6-256641A71435}" presName="desTx" presStyleLbl="revTx" presStyleIdx="13" presStyleCnt="16">
        <dgm:presLayoutVars>
          <dgm:bulletEnabled val="1"/>
        </dgm:presLayoutVars>
      </dgm:prSet>
      <dgm:spPr/>
    </dgm:pt>
    <dgm:pt modelId="{2560C519-6B97-4228-AF70-C9E47187DDFD}" type="pres">
      <dgm:prSet presAssocID="{0E2D5903-5846-4DD5-BDC6-256641A71435}" presName="desBackupRightNorm" presStyleCnt="0"/>
      <dgm:spPr/>
    </dgm:pt>
    <dgm:pt modelId="{F034F148-8EA8-4CF9-81B9-95903F1CBCAF}" type="pres">
      <dgm:prSet presAssocID="{3C9BF3CC-EB87-42D3-BF09-E32613CC2A47}" presName="desSpace" presStyleCnt="0"/>
      <dgm:spPr/>
    </dgm:pt>
    <dgm:pt modelId="{700DF6E0-1A16-45C7-8219-288BFD8E7354}" type="pres">
      <dgm:prSet presAssocID="{0FC6E2ED-6D02-4845-9EA9-5F66A4633D7B}" presName="desBackupLeftNorm" presStyleCnt="0"/>
      <dgm:spPr/>
    </dgm:pt>
    <dgm:pt modelId="{7432F899-2395-41BA-9BA8-C14E5DEAEE19}" type="pres">
      <dgm:prSet presAssocID="{0FC6E2ED-6D02-4845-9EA9-5F66A4633D7B}" presName="desComposite" presStyleCnt="0"/>
      <dgm:spPr/>
    </dgm:pt>
    <dgm:pt modelId="{3DF2A8D4-FDD0-425E-BD01-FE8A00AC4CEA}" type="pres">
      <dgm:prSet presAssocID="{0FC6E2ED-6D02-4845-9EA9-5F66A4633D7B}" presName="desCircle" presStyleLbl="node1" presStyleIdx="6" presStyleCnt="7"/>
      <dgm:spPr/>
    </dgm:pt>
    <dgm:pt modelId="{10DC05C9-21E2-4D8E-B087-F5CD4C2BABAB}" type="pres">
      <dgm:prSet presAssocID="{0FC6E2ED-6D02-4845-9EA9-5F66A4633D7B}" presName="chTx" presStyleLbl="revTx" presStyleIdx="14" presStyleCnt="16"/>
      <dgm:spPr/>
    </dgm:pt>
    <dgm:pt modelId="{67A9D3DF-737A-4F78-ADD6-C09C5556E391}" type="pres">
      <dgm:prSet presAssocID="{0FC6E2ED-6D02-4845-9EA9-5F66A4633D7B}" presName="desTx" presStyleLbl="revTx" presStyleIdx="15" presStyleCnt="16">
        <dgm:presLayoutVars>
          <dgm:bulletEnabled val="1"/>
        </dgm:presLayoutVars>
      </dgm:prSet>
      <dgm:spPr/>
    </dgm:pt>
    <dgm:pt modelId="{8900A19A-8380-4FF7-8F55-88DECDF27B82}" type="pres">
      <dgm:prSet presAssocID="{0FC6E2ED-6D02-4845-9EA9-5F66A4633D7B}" presName="desBackupRightNorm" presStyleCnt="0"/>
      <dgm:spPr/>
    </dgm:pt>
    <dgm:pt modelId="{519AA299-8AD3-4F46-AD4C-B7510B6C71ED}" type="pres">
      <dgm:prSet presAssocID="{BF8B7F62-FFF6-4549-A76A-B3BDB25060F2}" presName="desSpace" presStyleCnt="0"/>
      <dgm:spPr/>
    </dgm:pt>
  </dgm:ptLst>
  <dgm:cxnLst>
    <dgm:cxn modelId="{8AA6CB03-1B97-4747-8D5F-CC8000C24DAA}" type="presOf" srcId="{2255D513-C541-4986-AFA7-CB476BD09022}" destId="{4F0DB42C-2AF0-4693-AD44-35943672F253}" srcOrd="0" destOrd="0" presId="urn:microsoft.com/office/officeart/2008/layout/CircleAccentTimeline"/>
    <dgm:cxn modelId="{8E644B0C-C13C-4377-9613-CE4069EFC160}" srcId="{F7022A84-A4A4-4BA5-B47B-F3ECA2107F65}" destId="{A6C889AC-7B5D-4AE0-A793-32EAD7C7D314}" srcOrd="1" destOrd="0" parTransId="{8300CD70-F2E3-4064-981C-B9BD4C737E84}" sibTransId="{90E02A26-A924-4147-BFA7-08ED0F67C7E6}"/>
    <dgm:cxn modelId="{29E3BE1D-1572-423A-B9E4-EA203DBFBCEB}" srcId="{FC3812C7-BA7E-4DA4-BB63-6178C08266D4}" destId="{0FC6E2ED-6D02-4845-9EA9-5F66A4633D7B}" srcOrd="3" destOrd="0" parTransId="{2DF7CB82-DC15-4A05-BBC0-3EB26B85D7AA}" sibTransId="{BF8B7F62-FFF6-4549-A76A-B3BDB25060F2}"/>
    <dgm:cxn modelId="{132E273B-99EB-4C78-B8A1-7E61C11D7780}" type="presOf" srcId="{0FC6E2ED-6D02-4845-9EA9-5F66A4633D7B}" destId="{10DC05C9-21E2-4D8E-B087-F5CD4C2BABAB}" srcOrd="0" destOrd="0" presId="urn:microsoft.com/office/officeart/2008/layout/CircleAccentTimeline"/>
    <dgm:cxn modelId="{98966D41-223E-4A34-B7D6-57435FD91618}" srcId="{F7022A84-A4A4-4BA5-B47B-F3ECA2107F65}" destId="{92B03EA3-D4FF-48D9-BB6E-954CB141C4D0}" srcOrd="2" destOrd="0" parTransId="{8505CCB9-7FD8-4FAF-A202-EB61E2DFEE21}" sibTransId="{6BC6024B-7AF8-4B76-9290-6C5ADD41CFE5}"/>
    <dgm:cxn modelId="{5E943A68-6F27-4A39-913A-2B1168C224AD}" type="presOf" srcId="{92B03EA3-D4FF-48D9-BB6E-954CB141C4D0}" destId="{27AC4435-5406-4DEA-AB04-E62A3DA25112}" srcOrd="0" destOrd="0" presId="urn:microsoft.com/office/officeart/2008/layout/CircleAccentTimeline"/>
    <dgm:cxn modelId="{1E7D224C-0B85-4BC9-9F3B-1BC0BBBE11C1}" type="presOf" srcId="{F7022A84-A4A4-4BA5-B47B-F3ECA2107F65}" destId="{AB0B54C7-6B71-4E2A-BD25-3EEDE34C4DF3}" srcOrd="0" destOrd="0" presId="urn:microsoft.com/office/officeart/2008/layout/CircleAccentTimeline"/>
    <dgm:cxn modelId="{B7344676-001E-41C9-A767-61AD44FD77A5}" srcId="{FC3812C7-BA7E-4DA4-BB63-6178C08266D4}" destId="{2255D513-C541-4986-AFA7-CB476BD09022}" srcOrd="0" destOrd="0" parTransId="{DE55F30D-5CA8-4C11-9E17-B58D71BE53E5}" sibTransId="{09FACC71-5B7E-4AEA-A7FB-5C2CB5920810}"/>
    <dgm:cxn modelId="{143D5690-017D-47AC-B1F9-6D6453983898}" srcId="{F258C500-CA98-4D45-8645-65A22948824B}" destId="{FC3812C7-BA7E-4DA4-BB63-6178C08266D4}" srcOrd="1" destOrd="0" parTransId="{2FD6FCFF-059D-4EB0-9193-4BE66470EE7A}" sibTransId="{111608DD-88F3-4B20-8C7F-8BADE760A529}"/>
    <dgm:cxn modelId="{53F28B92-9D8D-4D59-A0C3-4333A76A65B0}" srcId="{FC3812C7-BA7E-4DA4-BB63-6178C08266D4}" destId="{0E2D5903-5846-4DD5-BDC6-256641A71435}" srcOrd="2" destOrd="0" parTransId="{431773EF-4C5C-45F1-8597-FF6FF57A8736}" sibTransId="{3C9BF3CC-EB87-42D3-BF09-E32613CC2A47}"/>
    <dgm:cxn modelId="{A089679C-53C8-4DE6-87A7-D9947F310086}" srcId="{F7022A84-A4A4-4BA5-B47B-F3ECA2107F65}" destId="{B9AB5950-18F7-45AB-93EF-A869686C8F50}" srcOrd="0" destOrd="0" parTransId="{A00C82E7-4E4E-4A9D-B9F3-D3D344230730}" sibTransId="{A1E52B2D-CA5D-46BC-8A25-F768D9ADAA63}"/>
    <dgm:cxn modelId="{D0EC6CA2-1140-4D1D-9FB5-741B4553C46F}" type="presOf" srcId="{0E2D5903-5846-4DD5-BDC6-256641A71435}" destId="{3F7AC54C-9CED-497D-A7E4-77AB94DB8B0D}" srcOrd="0" destOrd="0" presId="urn:microsoft.com/office/officeart/2008/layout/CircleAccentTimeline"/>
    <dgm:cxn modelId="{CCCF69B2-A97C-4E78-A872-BE533B111409}" type="presOf" srcId="{B9AB5950-18F7-45AB-93EF-A869686C8F50}" destId="{BCECB624-052A-4A61-8C22-7D5074C4A22A}" srcOrd="0" destOrd="0" presId="urn:microsoft.com/office/officeart/2008/layout/CircleAccentTimeline"/>
    <dgm:cxn modelId="{DA29D8B7-00BE-4E34-A649-D2294CE9904B}" srcId="{F258C500-CA98-4D45-8645-65A22948824B}" destId="{F7022A84-A4A4-4BA5-B47B-F3ECA2107F65}" srcOrd="0" destOrd="0" parTransId="{00DA5813-9001-4979-88B8-3287AD881A49}" sibTransId="{AAFF4E7C-5892-4C8D-A9D7-A535B3CA9B21}"/>
    <dgm:cxn modelId="{170FC0BA-701E-4C3A-B4EB-A7885404A0AF}" type="presOf" srcId="{A6C889AC-7B5D-4AE0-A793-32EAD7C7D314}" destId="{8273F731-F4D5-4E6D-826B-276E290CFA09}" srcOrd="0" destOrd="0" presId="urn:microsoft.com/office/officeart/2008/layout/CircleAccentTimeline"/>
    <dgm:cxn modelId="{4E3158BB-6D55-4101-B8E8-2A62B1173622}" type="presOf" srcId="{FC3812C7-BA7E-4DA4-BB63-6178C08266D4}" destId="{EA54275F-DC02-409C-A101-FC55A7F33EBD}" srcOrd="0" destOrd="0" presId="urn:microsoft.com/office/officeart/2008/layout/CircleAccentTimeline"/>
    <dgm:cxn modelId="{726948DB-170E-49DA-A17C-F96DF63296EA}" type="presOf" srcId="{477A0B42-92FB-471F-B2D8-E14D35372190}" destId="{94D465AB-A5DE-46C0-880C-4CB91886EEE8}" srcOrd="0" destOrd="0" presId="urn:microsoft.com/office/officeart/2008/layout/CircleAccentTimeline"/>
    <dgm:cxn modelId="{93E2ECE1-6D5F-4905-AEEC-170AF9223722}" srcId="{FC3812C7-BA7E-4DA4-BB63-6178C08266D4}" destId="{477A0B42-92FB-471F-B2D8-E14D35372190}" srcOrd="1" destOrd="0" parTransId="{AC31B28A-D0FD-4127-A2B2-1D30FCDB2E59}" sibTransId="{0101AAB5-BC4C-4751-88BE-DB3FC0703E84}"/>
    <dgm:cxn modelId="{7206E8F7-82A8-44AD-B10A-A64EC5E15C50}" type="presOf" srcId="{F258C500-CA98-4D45-8645-65A22948824B}" destId="{019F18BA-97F1-4FB9-8F36-27FF87AD29CC}" srcOrd="0" destOrd="0" presId="urn:microsoft.com/office/officeart/2008/layout/CircleAccentTimeline"/>
    <dgm:cxn modelId="{6853DD28-C500-44BC-A2B7-D9495D880A15}" type="presParOf" srcId="{019F18BA-97F1-4FB9-8F36-27FF87AD29CC}" destId="{63EAE692-C12D-4F28-B1A2-1068EC4D7274}" srcOrd="0" destOrd="0" presId="urn:microsoft.com/office/officeart/2008/layout/CircleAccentTimeline"/>
    <dgm:cxn modelId="{DFD5B4FB-C4DC-4435-8DC8-358D7D4263DF}" type="presParOf" srcId="{63EAE692-C12D-4F28-B1A2-1068EC4D7274}" destId="{A946B1D2-162E-4729-84D1-7618638D2AAD}" srcOrd="0" destOrd="0" presId="urn:microsoft.com/office/officeart/2008/layout/CircleAccentTimeline"/>
    <dgm:cxn modelId="{61C3F2F6-DEC9-4C3D-B009-518F2A542AD0}" type="presParOf" srcId="{63EAE692-C12D-4F28-B1A2-1068EC4D7274}" destId="{AB0B54C7-6B71-4E2A-BD25-3EEDE34C4DF3}" srcOrd="1" destOrd="0" presId="urn:microsoft.com/office/officeart/2008/layout/CircleAccentTimeline"/>
    <dgm:cxn modelId="{0C83A821-FD53-40C2-B7BE-54DB6D565F18}" type="presParOf" srcId="{63EAE692-C12D-4F28-B1A2-1068EC4D7274}" destId="{857EA4D3-115C-4CC1-860F-767C13966930}" srcOrd="2" destOrd="0" presId="urn:microsoft.com/office/officeart/2008/layout/CircleAccentTimeline"/>
    <dgm:cxn modelId="{9DBA9DA0-0D6B-404D-A0AE-079253128EDD}" type="presParOf" srcId="{019F18BA-97F1-4FB9-8F36-27FF87AD29CC}" destId="{63FB8934-8145-4639-8F51-1A1D0FB5B6A3}" srcOrd="1" destOrd="0" presId="urn:microsoft.com/office/officeart/2008/layout/CircleAccentTimeline"/>
    <dgm:cxn modelId="{D8B4B6A3-02F6-453B-9EAA-45E29DB8A0C6}" type="presParOf" srcId="{019F18BA-97F1-4FB9-8F36-27FF87AD29CC}" destId="{9B6FAEAE-8F87-4E31-8130-019B9507FBAC}" srcOrd="2" destOrd="0" presId="urn:microsoft.com/office/officeart/2008/layout/CircleAccentTimeline"/>
    <dgm:cxn modelId="{65880D56-D3AC-4A71-B7A5-C9391CB40DE4}" type="presParOf" srcId="{019F18BA-97F1-4FB9-8F36-27FF87AD29CC}" destId="{7DFD8D08-2986-43E8-B4C9-32A2514FA022}" srcOrd="3" destOrd="0" presId="urn:microsoft.com/office/officeart/2008/layout/CircleAccentTimeline"/>
    <dgm:cxn modelId="{41117C7A-EE8B-46D9-8655-621FF1F6EC80}" type="presParOf" srcId="{019F18BA-97F1-4FB9-8F36-27FF87AD29CC}" destId="{4DD48A2C-A426-4561-A19C-532D9D21FC2F}" srcOrd="4" destOrd="0" presId="urn:microsoft.com/office/officeart/2008/layout/CircleAccentTimeline"/>
    <dgm:cxn modelId="{DD823E2A-45AD-4196-82A7-7C4139C96613}" type="presParOf" srcId="{4DD48A2C-A426-4561-A19C-532D9D21FC2F}" destId="{4406ECE4-EAC1-46F3-94B8-5722EB2C9FB5}" srcOrd="0" destOrd="0" presId="urn:microsoft.com/office/officeart/2008/layout/CircleAccentTimeline"/>
    <dgm:cxn modelId="{A48F33D5-C811-4C39-B548-A65BD5578F68}" type="presParOf" srcId="{4DD48A2C-A426-4561-A19C-532D9D21FC2F}" destId="{BCECB624-052A-4A61-8C22-7D5074C4A22A}" srcOrd="1" destOrd="0" presId="urn:microsoft.com/office/officeart/2008/layout/CircleAccentTimeline"/>
    <dgm:cxn modelId="{E7A8611E-AC8E-48A7-B6B1-701572717249}" type="presParOf" srcId="{4DD48A2C-A426-4561-A19C-532D9D21FC2F}" destId="{AB5AAE86-EE76-4E0F-B2F7-F8D324428280}" srcOrd="2" destOrd="0" presId="urn:microsoft.com/office/officeart/2008/layout/CircleAccentTimeline"/>
    <dgm:cxn modelId="{71E40F07-6A1E-4E84-A37A-A7ECCDD8DC52}" type="presParOf" srcId="{019F18BA-97F1-4FB9-8F36-27FF87AD29CC}" destId="{69F85B37-9E16-43C7-8C28-1C7BAAFE2546}" srcOrd="5" destOrd="0" presId="urn:microsoft.com/office/officeart/2008/layout/CircleAccentTimeline"/>
    <dgm:cxn modelId="{8890D085-5D79-4F13-A045-51B1D9E74177}" type="presParOf" srcId="{019F18BA-97F1-4FB9-8F36-27FF87AD29CC}" destId="{B56F0FF1-D5B2-4C03-99EF-0BECF2A49248}" srcOrd="6" destOrd="0" presId="urn:microsoft.com/office/officeart/2008/layout/CircleAccentTimeline"/>
    <dgm:cxn modelId="{6735A62E-838F-4207-BEC2-E543CEFE1FAA}" type="presParOf" srcId="{019F18BA-97F1-4FB9-8F36-27FF87AD29CC}" destId="{05BC5080-87A9-4E64-8627-CE30C45F0417}" srcOrd="7" destOrd="0" presId="urn:microsoft.com/office/officeart/2008/layout/CircleAccentTimeline"/>
    <dgm:cxn modelId="{1F3F74DB-5966-47A5-AB9F-3F86C2C9695F}" type="presParOf" srcId="{019F18BA-97F1-4FB9-8F36-27FF87AD29CC}" destId="{3F795300-FB15-4522-8260-41C4445FACF6}" srcOrd="8" destOrd="0" presId="urn:microsoft.com/office/officeart/2008/layout/CircleAccentTimeline"/>
    <dgm:cxn modelId="{974B8075-D344-4C2B-8C98-8B2E1D74AD2F}" type="presParOf" srcId="{3F795300-FB15-4522-8260-41C4445FACF6}" destId="{CB5C562F-22FB-407E-9A4B-3C2012DEE472}" srcOrd="0" destOrd="0" presId="urn:microsoft.com/office/officeart/2008/layout/CircleAccentTimeline"/>
    <dgm:cxn modelId="{FA360D3A-DB03-4E4B-ADA4-B4A26DC0EE90}" type="presParOf" srcId="{3F795300-FB15-4522-8260-41C4445FACF6}" destId="{8273F731-F4D5-4E6D-826B-276E290CFA09}" srcOrd="1" destOrd="0" presId="urn:microsoft.com/office/officeart/2008/layout/CircleAccentTimeline"/>
    <dgm:cxn modelId="{3770798C-7B72-4FE6-A6F8-494695C448CA}" type="presParOf" srcId="{3F795300-FB15-4522-8260-41C4445FACF6}" destId="{BD8589D2-4D29-418B-9801-0964CC5CF7EB}" srcOrd="2" destOrd="0" presId="urn:microsoft.com/office/officeart/2008/layout/CircleAccentTimeline"/>
    <dgm:cxn modelId="{E35E116A-C07F-424D-9F22-0A7EEFBA5FBE}" type="presParOf" srcId="{019F18BA-97F1-4FB9-8F36-27FF87AD29CC}" destId="{B3EC47DD-FECC-4530-B60F-1A69B7632D60}" srcOrd="9" destOrd="0" presId="urn:microsoft.com/office/officeart/2008/layout/CircleAccentTimeline"/>
    <dgm:cxn modelId="{366E68AD-A405-4FAC-B8AC-34A73F89D7C3}" type="presParOf" srcId="{019F18BA-97F1-4FB9-8F36-27FF87AD29CC}" destId="{0A0DBCED-83B6-4FD8-9CEE-834555A34C81}" srcOrd="10" destOrd="0" presId="urn:microsoft.com/office/officeart/2008/layout/CircleAccentTimeline"/>
    <dgm:cxn modelId="{0DD4FA6E-69C9-49F3-89DB-70BA5CC9DD89}" type="presParOf" srcId="{019F18BA-97F1-4FB9-8F36-27FF87AD29CC}" destId="{EBC7C615-3B0B-4260-B62D-52E7BACF0FB0}" srcOrd="11" destOrd="0" presId="urn:microsoft.com/office/officeart/2008/layout/CircleAccentTimeline"/>
    <dgm:cxn modelId="{3913C875-B15E-462F-9B95-C5E35EFDE7E6}" type="presParOf" srcId="{019F18BA-97F1-4FB9-8F36-27FF87AD29CC}" destId="{290AFF55-DE8E-4DD8-B6E2-B5CECAFA5E93}" srcOrd="12" destOrd="0" presId="urn:microsoft.com/office/officeart/2008/layout/CircleAccentTimeline"/>
    <dgm:cxn modelId="{E95AA3B8-67BC-48D5-9178-43FBAAA4CF19}" type="presParOf" srcId="{290AFF55-DE8E-4DD8-B6E2-B5CECAFA5E93}" destId="{FCE1311F-9963-4B4E-A9FE-E414C627FC38}" srcOrd="0" destOrd="0" presId="urn:microsoft.com/office/officeart/2008/layout/CircleAccentTimeline"/>
    <dgm:cxn modelId="{035F5973-247E-4600-ACC1-B9898B7F2D80}" type="presParOf" srcId="{290AFF55-DE8E-4DD8-B6E2-B5CECAFA5E93}" destId="{27AC4435-5406-4DEA-AB04-E62A3DA25112}" srcOrd="1" destOrd="0" presId="urn:microsoft.com/office/officeart/2008/layout/CircleAccentTimeline"/>
    <dgm:cxn modelId="{16AF7188-BA85-4D7B-AE6F-694C87F83F5F}" type="presParOf" srcId="{290AFF55-DE8E-4DD8-B6E2-B5CECAFA5E93}" destId="{5BD9744A-58DE-4C9A-A96E-D3B5F8561666}" srcOrd="2" destOrd="0" presId="urn:microsoft.com/office/officeart/2008/layout/CircleAccentTimeline"/>
    <dgm:cxn modelId="{C4CCE811-FBD4-4ACA-83ED-DF99E8B727D3}" type="presParOf" srcId="{019F18BA-97F1-4FB9-8F36-27FF87AD29CC}" destId="{ACC09E7F-B6B7-44B8-A42E-92C094E12934}" srcOrd="13" destOrd="0" presId="urn:microsoft.com/office/officeart/2008/layout/CircleAccentTimeline"/>
    <dgm:cxn modelId="{651CD634-F039-48B0-B4CF-EC7F6B835A73}" type="presParOf" srcId="{019F18BA-97F1-4FB9-8F36-27FF87AD29CC}" destId="{D0B7FC82-8DBF-43C1-AD12-85494E278FA7}" srcOrd="14" destOrd="0" presId="urn:microsoft.com/office/officeart/2008/layout/CircleAccentTimeline"/>
    <dgm:cxn modelId="{9B44AFE4-CBC0-453E-90CD-422B9A47074B}" type="presParOf" srcId="{019F18BA-97F1-4FB9-8F36-27FF87AD29CC}" destId="{480284D7-360A-4687-A2A7-A6F59F837F91}" srcOrd="15" destOrd="0" presId="urn:microsoft.com/office/officeart/2008/layout/CircleAccentTimeline"/>
    <dgm:cxn modelId="{C37A5529-D8A1-4133-8378-5306E9313CBB}" type="presParOf" srcId="{480284D7-360A-4687-A2A7-A6F59F837F91}" destId="{5A565278-40F5-4FEF-B10D-2233B4D03AC7}" srcOrd="0" destOrd="0" presId="urn:microsoft.com/office/officeart/2008/layout/CircleAccentTimeline"/>
    <dgm:cxn modelId="{749A1C8A-F749-45D2-A982-4C4BEE3CF365}" type="presParOf" srcId="{480284D7-360A-4687-A2A7-A6F59F837F91}" destId="{EA54275F-DC02-409C-A101-FC55A7F33EBD}" srcOrd="1" destOrd="0" presId="urn:microsoft.com/office/officeart/2008/layout/CircleAccentTimeline"/>
    <dgm:cxn modelId="{684600CA-9057-468F-8121-5108E759255B}" type="presParOf" srcId="{480284D7-360A-4687-A2A7-A6F59F837F91}" destId="{AD37987A-61FA-4B80-8EF2-614D00D4F165}" srcOrd="2" destOrd="0" presId="urn:microsoft.com/office/officeart/2008/layout/CircleAccentTimeline"/>
    <dgm:cxn modelId="{409CE0F6-A37E-4D10-8E5C-C0222D6CF27A}" type="presParOf" srcId="{019F18BA-97F1-4FB9-8F36-27FF87AD29CC}" destId="{AA84E29B-FB8F-4BF3-9D39-3DBCB172E916}" srcOrd="16" destOrd="0" presId="urn:microsoft.com/office/officeart/2008/layout/CircleAccentTimeline"/>
    <dgm:cxn modelId="{A4935F31-5C27-4D3C-B10C-13D4774E6B61}" type="presParOf" srcId="{019F18BA-97F1-4FB9-8F36-27FF87AD29CC}" destId="{7123ED2D-9FD7-4946-97A7-15E6E47652D3}" srcOrd="17" destOrd="0" presId="urn:microsoft.com/office/officeart/2008/layout/CircleAccentTimeline"/>
    <dgm:cxn modelId="{0AC2D9EA-9454-4119-865F-AA23FCEA2D54}" type="presParOf" srcId="{019F18BA-97F1-4FB9-8F36-27FF87AD29CC}" destId="{90FC44C4-4295-4F61-BBAD-1E9162B996A8}" srcOrd="18" destOrd="0" presId="urn:microsoft.com/office/officeart/2008/layout/CircleAccentTimeline"/>
    <dgm:cxn modelId="{24272174-1D41-49FE-A259-A0F433329447}" type="presParOf" srcId="{019F18BA-97F1-4FB9-8F36-27FF87AD29CC}" destId="{60A86883-B846-49C8-86B7-C2DA0C809C5F}" srcOrd="19" destOrd="0" presId="urn:microsoft.com/office/officeart/2008/layout/CircleAccentTimeline"/>
    <dgm:cxn modelId="{7C676CE4-A1A7-44CB-B410-F3785D744BA2}" type="presParOf" srcId="{60A86883-B846-49C8-86B7-C2DA0C809C5F}" destId="{746C3947-48A4-44DC-B022-4D5B158D74E6}" srcOrd="0" destOrd="0" presId="urn:microsoft.com/office/officeart/2008/layout/CircleAccentTimeline"/>
    <dgm:cxn modelId="{9453726E-B7AD-4C42-8474-1AD022535134}" type="presParOf" srcId="{60A86883-B846-49C8-86B7-C2DA0C809C5F}" destId="{4F0DB42C-2AF0-4693-AD44-35943672F253}" srcOrd="1" destOrd="0" presId="urn:microsoft.com/office/officeart/2008/layout/CircleAccentTimeline"/>
    <dgm:cxn modelId="{6741721B-E44B-457A-BBEE-B0AA78D1C39C}" type="presParOf" srcId="{60A86883-B846-49C8-86B7-C2DA0C809C5F}" destId="{37324C49-8212-4109-91C6-4B7FA7E81D89}" srcOrd="2" destOrd="0" presId="urn:microsoft.com/office/officeart/2008/layout/CircleAccentTimeline"/>
    <dgm:cxn modelId="{2C242B92-C674-4912-970E-EB6C2BC07FFF}" type="presParOf" srcId="{019F18BA-97F1-4FB9-8F36-27FF87AD29CC}" destId="{B161AC6C-63FF-436C-8FEE-82AAF70093CA}" srcOrd="20" destOrd="0" presId="urn:microsoft.com/office/officeart/2008/layout/CircleAccentTimeline"/>
    <dgm:cxn modelId="{C71BF669-8703-415E-A6F2-12E799A0C07B}" type="presParOf" srcId="{019F18BA-97F1-4FB9-8F36-27FF87AD29CC}" destId="{6E170FBE-FC2D-42D5-BBAB-4DD7790751D4}" srcOrd="21" destOrd="0" presId="urn:microsoft.com/office/officeart/2008/layout/CircleAccentTimeline"/>
    <dgm:cxn modelId="{99A82C23-1DB0-4D64-943A-FF3BDC4AEA67}" type="presParOf" srcId="{019F18BA-97F1-4FB9-8F36-27FF87AD29CC}" destId="{A4C6B71E-B7F4-46AE-9015-440B653F134A}" srcOrd="22" destOrd="0" presId="urn:microsoft.com/office/officeart/2008/layout/CircleAccentTimeline"/>
    <dgm:cxn modelId="{7887F269-A70D-4D6C-8D0A-D35BC4B0B1F3}" type="presParOf" srcId="{019F18BA-97F1-4FB9-8F36-27FF87AD29CC}" destId="{E67E49D1-2A1B-4342-8354-9AD0150E385B}" srcOrd="23" destOrd="0" presId="urn:microsoft.com/office/officeart/2008/layout/CircleAccentTimeline"/>
    <dgm:cxn modelId="{4A586E95-AD24-48F1-8087-FA821126D84F}" type="presParOf" srcId="{E67E49D1-2A1B-4342-8354-9AD0150E385B}" destId="{1A42FE8E-B2B2-43FA-AC38-311B51DCDE1C}" srcOrd="0" destOrd="0" presId="urn:microsoft.com/office/officeart/2008/layout/CircleAccentTimeline"/>
    <dgm:cxn modelId="{E7795A4E-BF22-4751-B466-7F75DCCF507C}" type="presParOf" srcId="{E67E49D1-2A1B-4342-8354-9AD0150E385B}" destId="{94D465AB-A5DE-46C0-880C-4CB91886EEE8}" srcOrd="1" destOrd="0" presId="urn:microsoft.com/office/officeart/2008/layout/CircleAccentTimeline"/>
    <dgm:cxn modelId="{4D77BCEA-0001-4D5F-AF67-2A2FA89DB208}" type="presParOf" srcId="{E67E49D1-2A1B-4342-8354-9AD0150E385B}" destId="{C2DC48ED-329F-4794-B535-7BBDD96094F3}" srcOrd="2" destOrd="0" presId="urn:microsoft.com/office/officeart/2008/layout/CircleAccentTimeline"/>
    <dgm:cxn modelId="{DDC9AFB9-9AB9-48E6-9CD1-C89A42B04268}" type="presParOf" srcId="{019F18BA-97F1-4FB9-8F36-27FF87AD29CC}" destId="{6C6445D2-E145-4A96-97D8-D09A2EB79EB2}" srcOrd="24" destOrd="0" presId="urn:microsoft.com/office/officeart/2008/layout/CircleAccentTimeline"/>
    <dgm:cxn modelId="{D0BAC59D-5F45-4E6B-9532-7183432389E0}" type="presParOf" srcId="{019F18BA-97F1-4FB9-8F36-27FF87AD29CC}" destId="{F70D9B38-AD6E-41D9-883D-550741649C03}" srcOrd="25" destOrd="0" presId="urn:microsoft.com/office/officeart/2008/layout/CircleAccentTimeline"/>
    <dgm:cxn modelId="{12B68B5E-CD12-4564-BAE3-570D18912371}" type="presParOf" srcId="{019F18BA-97F1-4FB9-8F36-27FF87AD29CC}" destId="{26D48600-53F1-4EDC-9E84-34C2F9184B3A}" srcOrd="26" destOrd="0" presId="urn:microsoft.com/office/officeart/2008/layout/CircleAccentTimeline"/>
    <dgm:cxn modelId="{C945A816-F593-4784-B11D-0A8466AA061A}" type="presParOf" srcId="{019F18BA-97F1-4FB9-8F36-27FF87AD29CC}" destId="{7455AC52-3E78-4D2C-AF13-EFAC9C6D1C75}" srcOrd="27" destOrd="0" presId="urn:microsoft.com/office/officeart/2008/layout/CircleAccentTimeline"/>
    <dgm:cxn modelId="{BFA39DFD-B5DC-4964-8941-9796ECD618C8}" type="presParOf" srcId="{7455AC52-3E78-4D2C-AF13-EFAC9C6D1C75}" destId="{B8906941-8C6E-41CF-82ED-5F0B987D585D}" srcOrd="0" destOrd="0" presId="urn:microsoft.com/office/officeart/2008/layout/CircleAccentTimeline"/>
    <dgm:cxn modelId="{CBC94A2E-0BEF-48BF-AD57-F3DA9AB80674}" type="presParOf" srcId="{7455AC52-3E78-4D2C-AF13-EFAC9C6D1C75}" destId="{3F7AC54C-9CED-497D-A7E4-77AB94DB8B0D}" srcOrd="1" destOrd="0" presId="urn:microsoft.com/office/officeart/2008/layout/CircleAccentTimeline"/>
    <dgm:cxn modelId="{91726651-86CF-4C2F-9E77-4AE9E8295E92}" type="presParOf" srcId="{7455AC52-3E78-4D2C-AF13-EFAC9C6D1C75}" destId="{164B8124-15D6-443A-8707-D443EB482E57}" srcOrd="2" destOrd="0" presId="urn:microsoft.com/office/officeart/2008/layout/CircleAccentTimeline"/>
    <dgm:cxn modelId="{21EEA213-7460-48CC-8B25-A02CE2C4706B}" type="presParOf" srcId="{019F18BA-97F1-4FB9-8F36-27FF87AD29CC}" destId="{2560C519-6B97-4228-AF70-C9E47187DDFD}" srcOrd="28" destOrd="0" presId="urn:microsoft.com/office/officeart/2008/layout/CircleAccentTimeline"/>
    <dgm:cxn modelId="{14DAEBF0-494B-4B4E-805B-09720D4D4512}" type="presParOf" srcId="{019F18BA-97F1-4FB9-8F36-27FF87AD29CC}" destId="{F034F148-8EA8-4CF9-81B9-95903F1CBCAF}" srcOrd="29" destOrd="0" presId="urn:microsoft.com/office/officeart/2008/layout/CircleAccentTimeline"/>
    <dgm:cxn modelId="{DDD6A04C-D5D0-4DA7-A2BD-B3B6BF941ABF}" type="presParOf" srcId="{019F18BA-97F1-4FB9-8F36-27FF87AD29CC}" destId="{700DF6E0-1A16-45C7-8219-288BFD8E7354}" srcOrd="30" destOrd="0" presId="urn:microsoft.com/office/officeart/2008/layout/CircleAccentTimeline"/>
    <dgm:cxn modelId="{7920B2FA-1615-4FAC-8745-E0D148EDF1C8}" type="presParOf" srcId="{019F18BA-97F1-4FB9-8F36-27FF87AD29CC}" destId="{7432F899-2395-41BA-9BA8-C14E5DEAEE19}" srcOrd="31" destOrd="0" presId="urn:microsoft.com/office/officeart/2008/layout/CircleAccentTimeline"/>
    <dgm:cxn modelId="{BD36EB66-9CB9-421D-9671-A89398569674}" type="presParOf" srcId="{7432F899-2395-41BA-9BA8-C14E5DEAEE19}" destId="{3DF2A8D4-FDD0-425E-BD01-FE8A00AC4CEA}" srcOrd="0" destOrd="0" presId="urn:microsoft.com/office/officeart/2008/layout/CircleAccentTimeline"/>
    <dgm:cxn modelId="{29D5BC40-120B-42A2-BD4A-D8C9B71E0C43}" type="presParOf" srcId="{7432F899-2395-41BA-9BA8-C14E5DEAEE19}" destId="{10DC05C9-21E2-4D8E-B087-F5CD4C2BABAB}" srcOrd="1" destOrd="0" presId="urn:microsoft.com/office/officeart/2008/layout/CircleAccentTimeline"/>
    <dgm:cxn modelId="{6E4C514D-9F94-445C-9730-33B7FA6D64F7}" type="presParOf" srcId="{7432F899-2395-41BA-9BA8-C14E5DEAEE19}" destId="{67A9D3DF-737A-4F78-ADD6-C09C5556E391}" srcOrd="2" destOrd="0" presId="urn:microsoft.com/office/officeart/2008/layout/CircleAccentTimeline"/>
    <dgm:cxn modelId="{32E6CD10-4BD1-4D87-856C-476B361C5124}" type="presParOf" srcId="{019F18BA-97F1-4FB9-8F36-27FF87AD29CC}" destId="{8900A19A-8380-4FF7-8F55-88DECDF27B82}" srcOrd="32" destOrd="0" presId="urn:microsoft.com/office/officeart/2008/layout/CircleAccentTimeline"/>
    <dgm:cxn modelId="{1FFB5101-1B65-4EC0-9945-AD15D6AE6534}" type="presParOf" srcId="{019F18BA-97F1-4FB9-8F36-27FF87AD29CC}" destId="{519AA299-8AD3-4F46-AD4C-B7510B6C71ED}" srcOrd="33" destOrd="0" presId="urn:microsoft.com/office/officeart/2008/layout/CircleAccentTimeline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C312133-E6A6-425C-9F4A-00030F351A8E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t-IT"/>
        </a:p>
      </dgm:t>
    </dgm:pt>
    <dgm:pt modelId="{B055963E-8B73-4A06-8763-76ED125D1078}">
      <dgm:prSet phldrT="[Testo]"/>
      <dgm:spPr/>
      <dgm:t>
        <a:bodyPr/>
        <a:lstStyle/>
        <a:p>
          <a:r>
            <a:rPr lang="it-IT" dirty="0"/>
            <a:t>Regole di partecipazione e finanziamento</a:t>
          </a:r>
        </a:p>
      </dgm:t>
    </dgm:pt>
    <dgm:pt modelId="{744806BD-42DB-43A7-A5FE-99C008E4312B}" type="parTrans" cxnId="{452F91CA-F1EF-4F40-A5E9-FFCC30AEE181}">
      <dgm:prSet/>
      <dgm:spPr/>
      <dgm:t>
        <a:bodyPr/>
        <a:lstStyle/>
        <a:p>
          <a:endParaRPr lang="it-IT"/>
        </a:p>
      </dgm:t>
    </dgm:pt>
    <dgm:pt modelId="{F0358048-0CA2-4D12-8818-54C5A16DD598}" type="sibTrans" cxnId="{452F91CA-F1EF-4F40-A5E9-FFCC30AEE181}">
      <dgm:prSet/>
      <dgm:spPr/>
      <dgm:t>
        <a:bodyPr/>
        <a:lstStyle/>
        <a:p>
          <a:endParaRPr lang="it-IT"/>
        </a:p>
      </dgm:t>
    </dgm:pt>
    <dgm:pt modelId="{0E9D9C55-A434-4E32-B2F4-CD358DBF6009}">
      <dgm:prSet phldrT="[Testo]"/>
      <dgm:spPr/>
      <dgm:t>
        <a:bodyPr/>
        <a:lstStyle/>
        <a:p>
          <a:r>
            <a:rPr lang="it-IT" dirty="0"/>
            <a:t>Two stages</a:t>
          </a:r>
        </a:p>
      </dgm:t>
    </dgm:pt>
    <dgm:pt modelId="{3CA2F60C-D8E5-47F5-B949-F6BC14553210}" type="parTrans" cxnId="{08FA7D95-C6D4-4902-A8E9-80046486C5E9}">
      <dgm:prSet/>
      <dgm:spPr/>
      <dgm:t>
        <a:bodyPr/>
        <a:lstStyle/>
        <a:p>
          <a:endParaRPr lang="it-IT"/>
        </a:p>
      </dgm:t>
    </dgm:pt>
    <dgm:pt modelId="{AAA35A35-9D87-471B-A871-5C776F772DDC}" type="sibTrans" cxnId="{08FA7D95-C6D4-4902-A8E9-80046486C5E9}">
      <dgm:prSet/>
      <dgm:spPr/>
      <dgm:t>
        <a:bodyPr/>
        <a:lstStyle/>
        <a:p>
          <a:endParaRPr lang="it-IT"/>
        </a:p>
      </dgm:t>
    </dgm:pt>
    <dgm:pt modelId="{980AD8AC-2E3B-4C1E-A274-488EF8E80E3B}">
      <dgm:prSet phldrT="[Testo]"/>
      <dgm:spPr/>
      <dgm:t>
        <a:bodyPr/>
        <a:lstStyle/>
        <a:p>
          <a:r>
            <a:rPr lang="it-IT" dirty="0"/>
            <a:t>Nuove partnership</a:t>
          </a:r>
        </a:p>
      </dgm:t>
    </dgm:pt>
    <dgm:pt modelId="{231752E6-119C-4233-B400-64CAC1506BC3}" type="parTrans" cxnId="{F096CA02-3323-4CDC-86AE-0FD4362872E0}">
      <dgm:prSet/>
      <dgm:spPr/>
      <dgm:t>
        <a:bodyPr/>
        <a:lstStyle/>
        <a:p>
          <a:endParaRPr lang="it-IT"/>
        </a:p>
      </dgm:t>
    </dgm:pt>
    <dgm:pt modelId="{A1EA0016-CEEE-4631-9E8D-3D8CBE3EDA62}" type="sibTrans" cxnId="{F096CA02-3323-4CDC-86AE-0FD4362872E0}">
      <dgm:prSet/>
      <dgm:spPr/>
      <dgm:t>
        <a:bodyPr/>
        <a:lstStyle/>
        <a:p>
          <a:endParaRPr lang="it-IT"/>
        </a:p>
      </dgm:t>
    </dgm:pt>
    <dgm:pt modelId="{1E9BA544-DA0B-46C3-BCEC-699E97CE6D4D}">
      <dgm:prSet phldrT="[Testo]"/>
      <dgm:spPr/>
      <dgm:t>
        <a:bodyPr/>
        <a:lstStyle/>
        <a:p>
          <a:r>
            <a:rPr lang="it-IT"/>
            <a:t>Template </a:t>
          </a:r>
          <a:r>
            <a:rPr lang="it-IT" dirty="0"/>
            <a:t>della proposta</a:t>
          </a:r>
        </a:p>
      </dgm:t>
    </dgm:pt>
    <dgm:pt modelId="{FCC4AC4F-DACA-4B79-B214-6F87751482C0}" type="parTrans" cxnId="{470EE501-08B9-4932-92D7-81D0D803479F}">
      <dgm:prSet/>
      <dgm:spPr/>
      <dgm:t>
        <a:bodyPr/>
        <a:lstStyle/>
        <a:p>
          <a:endParaRPr lang="it-IT"/>
        </a:p>
      </dgm:t>
    </dgm:pt>
    <dgm:pt modelId="{ED335008-DF66-4038-9294-0E906C6FD285}" type="sibTrans" cxnId="{470EE501-08B9-4932-92D7-81D0D803479F}">
      <dgm:prSet/>
      <dgm:spPr/>
      <dgm:t>
        <a:bodyPr/>
        <a:lstStyle/>
        <a:p>
          <a:endParaRPr lang="it-IT"/>
        </a:p>
      </dgm:t>
    </dgm:pt>
    <dgm:pt modelId="{8D458F62-71CB-4A81-9310-77E27D103FC6}" type="pres">
      <dgm:prSet presAssocID="{5C312133-E6A6-425C-9F4A-00030F351A8E}" presName="diagram" presStyleCnt="0">
        <dgm:presLayoutVars>
          <dgm:dir/>
          <dgm:resizeHandles val="exact"/>
        </dgm:presLayoutVars>
      </dgm:prSet>
      <dgm:spPr/>
    </dgm:pt>
    <dgm:pt modelId="{515209F0-34B5-4082-92E5-D555F21A1030}" type="pres">
      <dgm:prSet presAssocID="{B055963E-8B73-4A06-8763-76ED125D1078}" presName="node" presStyleLbl="node1" presStyleIdx="0" presStyleCnt="4">
        <dgm:presLayoutVars>
          <dgm:bulletEnabled val="1"/>
        </dgm:presLayoutVars>
      </dgm:prSet>
      <dgm:spPr/>
    </dgm:pt>
    <dgm:pt modelId="{5F631045-6E49-4125-A9DC-E7818347480C}" type="pres">
      <dgm:prSet presAssocID="{F0358048-0CA2-4D12-8818-54C5A16DD598}" presName="sibTrans" presStyleCnt="0"/>
      <dgm:spPr/>
    </dgm:pt>
    <dgm:pt modelId="{AEDC2F47-4A02-4B68-8EB0-A4E1E3FB6D71}" type="pres">
      <dgm:prSet presAssocID="{0E9D9C55-A434-4E32-B2F4-CD358DBF6009}" presName="node" presStyleLbl="node1" presStyleIdx="1" presStyleCnt="4">
        <dgm:presLayoutVars>
          <dgm:bulletEnabled val="1"/>
        </dgm:presLayoutVars>
      </dgm:prSet>
      <dgm:spPr/>
    </dgm:pt>
    <dgm:pt modelId="{DB2C8C0D-2257-4297-A278-B4BD66EE822B}" type="pres">
      <dgm:prSet presAssocID="{AAA35A35-9D87-471B-A871-5C776F772DDC}" presName="sibTrans" presStyleCnt="0"/>
      <dgm:spPr/>
    </dgm:pt>
    <dgm:pt modelId="{6F27A877-BC9B-4E16-A593-E074B83A5B67}" type="pres">
      <dgm:prSet presAssocID="{1E9BA544-DA0B-46C3-BCEC-699E97CE6D4D}" presName="node" presStyleLbl="node1" presStyleIdx="2" presStyleCnt="4">
        <dgm:presLayoutVars>
          <dgm:bulletEnabled val="1"/>
        </dgm:presLayoutVars>
      </dgm:prSet>
      <dgm:spPr/>
    </dgm:pt>
    <dgm:pt modelId="{6C4AD9D7-8D8D-4552-8FA8-60BF6D576943}" type="pres">
      <dgm:prSet presAssocID="{ED335008-DF66-4038-9294-0E906C6FD285}" presName="sibTrans" presStyleCnt="0"/>
      <dgm:spPr/>
    </dgm:pt>
    <dgm:pt modelId="{32F16C6A-402B-439F-A533-4659B0BFF751}" type="pres">
      <dgm:prSet presAssocID="{980AD8AC-2E3B-4C1E-A274-488EF8E80E3B}" presName="node" presStyleLbl="node1" presStyleIdx="3" presStyleCnt="4">
        <dgm:presLayoutVars>
          <dgm:bulletEnabled val="1"/>
        </dgm:presLayoutVars>
      </dgm:prSet>
      <dgm:spPr/>
    </dgm:pt>
  </dgm:ptLst>
  <dgm:cxnLst>
    <dgm:cxn modelId="{470EE501-08B9-4932-92D7-81D0D803479F}" srcId="{5C312133-E6A6-425C-9F4A-00030F351A8E}" destId="{1E9BA544-DA0B-46C3-BCEC-699E97CE6D4D}" srcOrd="2" destOrd="0" parTransId="{FCC4AC4F-DACA-4B79-B214-6F87751482C0}" sibTransId="{ED335008-DF66-4038-9294-0E906C6FD285}"/>
    <dgm:cxn modelId="{F096CA02-3323-4CDC-86AE-0FD4362872E0}" srcId="{5C312133-E6A6-425C-9F4A-00030F351A8E}" destId="{980AD8AC-2E3B-4C1E-A274-488EF8E80E3B}" srcOrd="3" destOrd="0" parTransId="{231752E6-119C-4233-B400-64CAC1506BC3}" sibTransId="{A1EA0016-CEEE-4631-9E8D-3D8CBE3EDA62}"/>
    <dgm:cxn modelId="{4904302E-D11A-40A7-9A81-62F02C2C4388}" type="presOf" srcId="{5C312133-E6A6-425C-9F4A-00030F351A8E}" destId="{8D458F62-71CB-4A81-9310-77E27D103FC6}" srcOrd="0" destOrd="0" presId="urn:microsoft.com/office/officeart/2005/8/layout/default"/>
    <dgm:cxn modelId="{32729051-4BDB-4C27-8FD5-47083D6B2011}" type="presOf" srcId="{0E9D9C55-A434-4E32-B2F4-CD358DBF6009}" destId="{AEDC2F47-4A02-4B68-8EB0-A4E1E3FB6D71}" srcOrd="0" destOrd="0" presId="urn:microsoft.com/office/officeart/2005/8/layout/default"/>
    <dgm:cxn modelId="{8BC2158C-A3E3-4D3B-A82A-AF6C061EA323}" type="presOf" srcId="{B055963E-8B73-4A06-8763-76ED125D1078}" destId="{515209F0-34B5-4082-92E5-D555F21A1030}" srcOrd="0" destOrd="0" presId="urn:microsoft.com/office/officeart/2005/8/layout/default"/>
    <dgm:cxn modelId="{08FA7D95-C6D4-4902-A8E9-80046486C5E9}" srcId="{5C312133-E6A6-425C-9F4A-00030F351A8E}" destId="{0E9D9C55-A434-4E32-B2F4-CD358DBF6009}" srcOrd="1" destOrd="0" parTransId="{3CA2F60C-D8E5-47F5-B949-F6BC14553210}" sibTransId="{AAA35A35-9D87-471B-A871-5C776F772DDC}"/>
    <dgm:cxn modelId="{4C4EE3BF-8663-444F-9AD4-0B05B57C2FFD}" type="presOf" srcId="{1E9BA544-DA0B-46C3-BCEC-699E97CE6D4D}" destId="{6F27A877-BC9B-4E16-A593-E074B83A5B67}" srcOrd="0" destOrd="0" presId="urn:microsoft.com/office/officeart/2005/8/layout/default"/>
    <dgm:cxn modelId="{452F91CA-F1EF-4F40-A5E9-FFCC30AEE181}" srcId="{5C312133-E6A6-425C-9F4A-00030F351A8E}" destId="{B055963E-8B73-4A06-8763-76ED125D1078}" srcOrd="0" destOrd="0" parTransId="{744806BD-42DB-43A7-A5FE-99C008E4312B}" sibTransId="{F0358048-0CA2-4D12-8818-54C5A16DD598}"/>
    <dgm:cxn modelId="{9124BBEF-61B1-4B1A-9F08-056221E10097}" type="presOf" srcId="{980AD8AC-2E3B-4C1E-A274-488EF8E80E3B}" destId="{32F16C6A-402B-439F-A533-4659B0BFF751}" srcOrd="0" destOrd="0" presId="urn:microsoft.com/office/officeart/2005/8/layout/default"/>
    <dgm:cxn modelId="{FE04C303-51D6-4589-AE9D-B641213DECC1}" type="presParOf" srcId="{8D458F62-71CB-4A81-9310-77E27D103FC6}" destId="{515209F0-34B5-4082-92E5-D555F21A1030}" srcOrd="0" destOrd="0" presId="urn:microsoft.com/office/officeart/2005/8/layout/default"/>
    <dgm:cxn modelId="{66D39473-1767-4D51-A841-223A766C85C2}" type="presParOf" srcId="{8D458F62-71CB-4A81-9310-77E27D103FC6}" destId="{5F631045-6E49-4125-A9DC-E7818347480C}" srcOrd="1" destOrd="0" presId="urn:microsoft.com/office/officeart/2005/8/layout/default"/>
    <dgm:cxn modelId="{9973EBC8-DA94-4D94-9D75-283BE81E3EC6}" type="presParOf" srcId="{8D458F62-71CB-4A81-9310-77E27D103FC6}" destId="{AEDC2F47-4A02-4B68-8EB0-A4E1E3FB6D71}" srcOrd="2" destOrd="0" presId="urn:microsoft.com/office/officeart/2005/8/layout/default"/>
    <dgm:cxn modelId="{0901C779-3E8E-45DF-AA52-964FEDC21386}" type="presParOf" srcId="{8D458F62-71CB-4A81-9310-77E27D103FC6}" destId="{DB2C8C0D-2257-4297-A278-B4BD66EE822B}" srcOrd="3" destOrd="0" presId="urn:microsoft.com/office/officeart/2005/8/layout/default"/>
    <dgm:cxn modelId="{8ED18A0B-82A6-4AF1-9CC8-81EBAE624CC2}" type="presParOf" srcId="{8D458F62-71CB-4A81-9310-77E27D103FC6}" destId="{6F27A877-BC9B-4E16-A593-E074B83A5B67}" srcOrd="4" destOrd="0" presId="urn:microsoft.com/office/officeart/2005/8/layout/default"/>
    <dgm:cxn modelId="{94366159-F0BC-495A-BB80-7428AE450A30}" type="presParOf" srcId="{8D458F62-71CB-4A81-9310-77E27D103FC6}" destId="{6C4AD9D7-8D8D-4552-8FA8-60BF6D576943}" srcOrd="5" destOrd="0" presId="urn:microsoft.com/office/officeart/2005/8/layout/default"/>
    <dgm:cxn modelId="{81E10BBE-AB10-402C-BFF4-C1D0D039AB41}" type="presParOf" srcId="{8D458F62-71CB-4A81-9310-77E27D103FC6}" destId="{32F16C6A-402B-439F-A533-4659B0BFF751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C312133-E6A6-425C-9F4A-00030F351A8E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t-IT"/>
        </a:p>
      </dgm:t>
    </dgm:pt>
    <dgm:pt modelId="{B055963E-8B73-4A06-8763-76ED125D1078}">
      <dgm:prSet phldrT="[Testo]"/>
      <dgm:spPr/>
      <dgm:t>
        <a:bodyPr/>
        <a:lstStyle/>
        <a:p>
          <a:r>
            <a:rPr lang="it-IT" dirty="0"/>
            <a:t>Regole di partecipazione e finanziamento</a:t>
          </a:r>
        </a:p>
      </dgm:t>
    </dgm:pt>
    <dgm:pt modelId="{744806BD-42DB-43A7-A5FE-99C008E4312B}" type="parTrans" cxnId="{452F91CA-F1EF-4F40-A5E9-FFCC30AEE181}">
      <dgm:prSet/>
      <dgm:spPr/>
      <dgm:t>
        <a:bodyPr/>
        <a:lstStyle/>
        <a:p>
          <a:endParaRPr lang="it-IT"/>
        </a:p>
      </dgm:t>
    </dgm:pt>
    <dgm:pt modelId="{F0358048-0CA2-4D12-8818-54C5A16DD598}" type="sibTrans" cxnId="{452F91CA-F1EF-4F40-A5E9-FFCC30AEE181}">
      <dgm:prSet/>
      <dgm:spPr/>
      <dgm:t>
        <a:bodyPr/>
        <a:lstStyle/>
        <a:p>
          <a:endParaRPr lang="it-IT"/>
        </a:p>
      </dgm:t>
    </dgm:pt>
    <dgm:pt modelId="{0E9D9C55-A434-4E32-B2F4-CD358DBF6009}">
      <dgm:prSet phldrT="[Testo]"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it-IT" dirty="0"/>
            <a:t>Two stages</a:t>
          </a:r>
        </a:p>
      </dgm:t>
    </dgm:pt>
    <dgm:pt modelId="{3CA2F60C-D8E5-47F5-B949-F6BC14553210}" type="parTrans" cxnId="{08FA7D95-C6D4-4902-A8E9-80046486C5E9}">
      <dgm:prSet/>
      <dgm:spPr/>
      <dgm:t>
        <a:bodyPr/>
        <a:lstStyle/>
        <a:p>
          <a:endParaRPr lang="it-IT"/>
        </a:p>
      </dgm:t>
    </dgm:pt>
    <dgm:pt modelId="{AAA35A35-9D87-471B-A871-5C776F772DDC}" type="sibTrans" cxnId="{08FA7D95-C6D4-4902-A8E9-80046486C5E9}">
      <dgm:prSet/>
      <dgm:spPr/>
      <dgm:t>
        <a:bodyPr/>
        <a:lstStyle/>
        <a:p>
          <a:endParaRPr lang="it-IT"/>
        </a:p>
      </dgm:t>
    </dgm:pt>
    <dgm:pt modelId="{980AD8AC-2E3B-4C1E-A274-488EF8E80E3B}">
      <dgm:prSet phldrT="[Testo]"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it-IT" dirty="0"/>
            <a:t>Nuove partnership</a:t>
          </a:r>
        </a:p>
      </dgm:t>
    </dgm:pt>
    <dgm:pt modelId="{231752E6-119C-4233-B400-64CAC1506BC3}" type="parTrans" cxnId="{F096CA02-3323-4CDC-86AE-0FD4362872E0}">
      <dgm:prSet/>
      <dgm:spPr/>
      <dgm:t>
        <a:bodyPr/>
        <a:lstStyle/>
        <a:p>
          <a:endParaRPr lang="it-IT"/>
        </a:p>
      </dgm:t>
    </dgm:pt>
    <dgm:pt modelId="{A1EA0016-CEEE-4631-9E8D-3D8CBE3EDA62}" type="sibTrans" cxnId="{F096CA02-3323-4CDC-86AE-0FD4362872E0}">
      <dgm:prSet/>
      <dgm:spPr/>
      <dgm:t>
        <a:bodyPr/>
        <a:lstStyle/>
        <a:p>
          <a:endParaRPr lang="it-IT"/>
        </a:p>
      </dgm:t>
    </dgm:pt>
    <dgm:pt modelId="{1E9BA544-DA0B-46C3-BCEC-699E97CE6D4D}">
      <dgm:prSet phldrT="[Testo]"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it-IT" dirty="0"/>
            <a:t>Template della proposta</a:t>
          </a:r>
        </a:p>
      </dgm:t>
    </dgm:pt>
    <dgm:pt modelId="{FCC4AC4F-DACA-4B79-B214-6F87751482C0}" type="parTrans" cxnId="{470EE501-08B9-4932-92D7-81D0D803479F}">
      <dgm:prSet/>
      <dgm:spPr/>
      <dgm:t>
        <a:bodyPr/>
        <a:lstStyle/>
        <a:p>
          <a:endParaRPr lang="it-IT"/>
        </a:p>
      </dgm:t>
    </dgm:pt>
    <dgm:pt modelId="{ED335008-DF66-4038-9294-0E906C6FD285}" type="sibTrans" cxnId="{470EE501-08B9-4932-92D7-81D0D803479F}">
      <dgm:prSet/>
      <dgm:spPr/>
      <dgm:t>
        <a:bodyPr/>
        <a:lstStyle/>
        <a:p>
          <a:endParaRPr lang="it-IT"/>
        </a:p>
      </dgm:t>
    </dgm:pt>
    <dgm:pt modelId="{8D458F62-71CB-4A81-9310-77E27D103FC6}" type="pres">
      <dgm:prSet presAssocID="{5C312133-E6A6-425C-9F4A-00030F351A8E}" presName="diagram" presStyleCnt="0">
        <dgm:presLayoutVars>
          <dgm:dir/>
          <dgm:resizeHandles val="exact"/>
        </dgm:presLayoutVars>
      </dgm:prSet>
      <dgm:spPr/>
    </dgm:pt>
    <dgm:pt modelId="{515209F0-34B5-4082-92E5-D555F21A1030}" type="pres">
      <dgm:prSet presAssocID="{B055963E-8B73-4A06-8763-76ED125D1078}" presName="node" presStyleLbl="node1" presStyleIdx="0" presStyleCnt="4">
        <dgm:presLayoutVars>
          <dgm:bulletEnabled val="1"/>
        </dgm:presLayoutVars>
      </dgm:prSet>
      <dgm:spPr/>
    </dgm:pt>
    <dgm:pt modelId="{5F631045-6E49-4125-A9DC-E7818347480C}" type="pres">
      <dgm:prSet presAssocID="{F0358048-0CA2-4D12-8818-54C5A16DD598}" presName="sibTrans" presStyleCnt="0"/>
      <dgm:spPr/>
    </dgm:pt>
    <dgm:pt modelId="{AEDC2F47-4A02-4B68-8EB0-A4E1E3FB6D71}" type="pres">
      <dgm:prSet presAssocID="{0E9D9C55-A434-4E32-B2F4-CD358DBF6009}" presName="node" presStyleLbl="node1" presStyleIdx="1" presStyleCnt="4">
        <dgm:presLayoutVars>
          <dgm:bulletEnabled val="1"/>
        </dgm:presLayoutVars>
      </dgm:prSet>
      <dgm:spPr/>
    </dgm:pt>
    <dgm:pt modelId="{DB2C8C0D-2257-4297-A278-B4BD66EE822B}" type="pres">
      <dgm:prSet presAssocID="{AAA35A35-9D87-471B-A871-5C776F772DDC}" presName="sibTrans" presStyleCnt="0"/>
      <dgm:spPr/>
    </dgm:pt>
    <dgm:pt modelId="{6F27A877-BC9B-4E16-A593-E074B83A5B67}" type="pres">
      <dgm:prSet presAssocID="{1E9BA544-DA0B-46C3-BCEC-699E97CE6D4D}" presName="node" presStyleLbl="node1" presStyleIdx="2" presStyleCnt="4">
        <dgm:presLayoutVars>
          <dgm:bulletEnabled val="1"/>
        </dgm:presLayoutVars>
      </dgm:prSet>
      <dgm:spPr/>
    </dgm:pt>
    <dgm:pt modelId="{6C4AD9D7-8D8D-4552-8FA8-60BF6D576943}" type="pres">
      <dgm:prSet presAssocID="{ED335008-DF66-4038-9294-0E906C6FD285}" presName="sibTrans" presStyleCnt="0"/>
      <dgm:spPr/>
    </dgm:pt>
    <dgm:pt modelId="{32F16C6A-402B-439F-A533-4659B0BFF751}" type="pres">
      <dgm:prSet presAssocID="{980AD8AC-2E3B-4C1E-A274-488EF8E80E3B}" presName="node" presStyleLbl="node1" presStyleIdx="3" presStyleCnt="4">
        <dgm:presLayoutVars>
          <dgm:bulletEnabled val="1"/>
        </dgm:presLayoutVars>
      </dgm:prSet>
      <dgm:spPr/>
    </dgm:pt>
  </dgm:ptLst>
  <dgm:cxnLst>
    <dgm:cxn modelId="{470EE501-08B9-4932-92D7-81D0D803479F}" srcId="{5C312133-E6A6-425C-9F4A-00030F351A8E}" destId="{1E9BA544-DA0B-46C3-BCEC-699E97CE6D4D}" srcOrd="2" destOrd="0" parTransId="{FCC4AC4F-DACA-4B79-B214-6F87751482C0}" sibTransId="{ED335008-DF66-4038-9294-0E906C6FD285}"/>
    <dgm:cxn modelId="{F096CA02-3323-4CDC-86AE-0FD4362872E0}" srcId="{5C312133-E6A6-425C-9F4A-00030F351A8E}" destId="{980AD8AC-2E3B-4C1E-A274-488EF8E80E3B}" srcOrd="3" destOrd="0" parTransId="{231752E6-119C-4233-B400-64CAC1506BC3}" sibTransId="{A1EA0016-CEEE-4631-9E8D-3D8CBE3EDA62}"/>
    <dgm:cxn modelId="{4904302E-D11A-40A7-9A81-62F02C2C4388}" type="presOf" srcId="{5C312133-E6A6-425C-9F4A-00030F351A8E}" destId="{8D458F62-71CB-4A81-9310-77E27D103FC6}" srcOrd="0" destOrd="0" presId="urn:microsoft.com/office/officeart/2005/8/layout/default"/>
    <dgm:cxn modelId="{32729051-4BDB-4C27-8FD5-47083D6B2011}" type="presOf" srcId="{0E9D9C55-A434-4E32-B2F4-CD358DBF6009}" destId="{AEDC2F47-4A02-4B68-8EB0-A4E1E3FB6D71}" srcOrd="0" destOrd="0" presId="urn:microsoft.com/office/officeart/2005/8/layout/default"/>
    <dgm:cxn modelId="{8BC2158C-A3E3-4D3B-A82A-AF6C061EA323}" type="presOf" srcId="{B055963E-8B73-4A06-8763-76ED125D1078}" destId="{515209F0-34B5-4082-92E5-D555F21A1030}" srcOrd="0" destOrd="0" presId="urn:microsoft.com/office/officeart/2005/8/layout/default"/>
    <dgm:cxn modelId="{08FA7D95-C6D4-4902-A8E9-80046486C5E9}" srcId="{5C312133-E6A6-425C-9F4A-00030F351A8E}" destId="{0E9D9C55-A434-4E32-B2F4-CD358DBF6009}" srcOrd="1" destOrd="0" parTransId="{3CA2F60C-D8E5-47F5-B949-F6BC14553210}" sibTransId="{AAA35A35-9D87-471B-A871-5C776F772DDC}"/>
    <dgm:cxn modelId="{4C4EE3BF-8663-444F-9AD4-0B05B57C2FFD}" type="presOf" srcId="{1E9BA544-DA0B-46C3-BCEC-699E97CE6D4D}" destId="{6F27A877-BC9B-4E16-A593-E074B83A5B67}" srcOrd="0" destOrd="0" presId="urn:microsoft.com/office/officeart/2005/8/layout/default"/>
    <dgm:cxn modelId="{452F91CA-F1EF-4F40-A5E9-FFCC30AEE181}" srcId="{5C312133-E6A6-425C-9F4A-00030F351A8E}" destId="{B055963E-8B73-4A06-8763-76ED125D1078}" srcOrd="0" destOrd="0" parTransId="{744806BD-42DB-43A7-A5FE-99C008E4312B}" sibTransId="{F0358048-0CA2-4D12-8818-54C5A16DD598}"/>
    <dgm:cxn modelId="{9124BBEF-61B1-4B1A-9F08-056221E10097}" type="presOf" srcId="{980AD8AC-2E3B-4C1E-A274-488EF8E80E3B}" destId="{32F16C6A-402B-439F-A533-4659B0BFF751}" srcOrd="0" destOrd="0" presId="urn:microsoft.com/office/officeart/2005/8/layout/default"/>
    <dgm:cxn modelId="{FE04C303-51D6-4589-AE9D-B641213DECC1}" type="presParOf" srcId="{8D458F62-71CB-4A81-9310-77E27D103FC6}" destId="{515209F0-34B5-4082-92E5-D555F21A1030}" srcOrd="0" destOrd="0" presId="urn:microsoft.com/office/officeart/2005/8/layout/default"/>
    <dgm:cxn modelId="{66D39473-1767-4D51-A841-223A766C85C2}" type="presParOf" srcId="{8D458F62-71CB-4A81-9310-77E27D103FC6}" destId="{5F631045-6E49-4125-A9DC-E7818347480C}" srcOrd="1" destOrd="0" presId="urn:microsoft.com/office/officeart/2005/8/layout/default"/>
    <dgm:cxn modelId="{9973EBC8-DA94-4D94-9D75-283BE81E3EC6}" type="presParOf" srcId="{8D458F62-71CB-4A81-9310-77E27D103FC6}" destId="{AEDC2F47-4A02-4B68-8EB0-A4E1E3FB6D71}" srcOrd="2" destOrd="0" presId="urn:microsoft.com/office/officeart/2005/8/layout/default"/>
    <dgm:cxn modelId="{0901C779-3E8E-45DF-AA52-964FEDC21386}" type="presParOf" srcId="{8D458F62-71CB-4A81-9310-77E27D103FC6}" destId="{DB2C8C0D-2257-4297-A278-B4BD66EE822B}" srcOrd="3" destOrd="0" presId="urn:microsoft.com/office/officeart/2005/8/layout/default"/>
    <dgm:cxn modelId="{8ED18A0B-82A6-4AF1-9CC8-81EBAE624CC2}" type="presParOf" srcId="{8D458F62-71CB-4A81-9310-77E27D103FC6}" destId="{6F27A877-BC9B-4E16-A593-E074B83A5B67}" srcOrd="4" destOrd="0" presId="urn:microsoft.com/office/officeart/2005/8/layout/default"/>
    <dgm:cxn modelId="{94366159-F0BC-495A-BB80-7428AE450A30}" type="presParOf" srcId="{8D458F62-71CB-4A81-9310-77E27D103FC6}" destId="{6C4AD9D7-8D8D-4552-8FA8-60BF6D576943}" srcOrd="5" destOrd="0" presId="urn:microsoft.com/office/officeart/2005/8/layout/default"/>
    <dgm:cxn modelId="{81E10BBE-AB10-402C-BFF4-C1D0D039AB41}" type="presParOf" srcId="{8D458F62-71CB-4A81-9310-77E27D103FC6}" destId="{32F16C6A-402B-439F-A533-4659B0BFF751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C312133-E6A6-425C-9F4A-00030F351A8E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t-IT"/>
        </a:p>
      </dgm:t>
    </dgm:pt>
    <dgm:pt modelId="{B055963E-8B73-4A06-8763-76ED125D1078}">
      <dgm:prSet phldrT="[Testo]"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it-IT" dirty="0"/>
            <a:t>Regole di partecipazione e finanziamento</a:t>
          </a:r>
        </a:p>
      </dgm:t>
    </dgm:pt>
    <dgm:pt modelId="{744806BD-42DB-43A7-A5FE-99C008E4312B}" type="parTrans" cxnId="{452F91CA-F1EF-4F40-A5E9-FFCC30AEE181}">
      <dgm:prSet/>
      <dgm:spPr/>
      <dgm:t>
        <a:bodyPr/>
        <a:lstStyle/>
        <a:p>
          <a:endParaRPr lang="it-IT"/>
        </a:p>
      </dgm:t>
    </dgm:pt>
    <dgm:pt modelId="{F0358048-0CA2-4D12-8818-54C5A16DD598}" type="sibTrans" cxnId="{452F91CA-F1EF-4F40-A5E9-FFCC30AEE181}">
      <dgm:prSet/>
      <dgm:spPr/>
      <dgm:t>
        <a:bodyPr/>
        <a:lstStyle/>
        <a:p>
          <a:endParaRPr lang="it-IT"/>
        </a:p>
      </dgm:t>
    </dgm:pt>
    <dgm:pt modelId="{0E9D9C55-A434-4E32-B2F4-CD358DBF6009}">
      <dgm:prSet phldrT="[Testo]"/>
      <dgm:spPr/>
      <dgm:t>
        <a:bodyPr/>
        <a:lstStyle/>
        <a:p>
          <a:r>
            <a:rPr lang="it-IT" dirty="0"/>
            <a:t>Two stages</a:t>
          </a:r>
        </a:p>
      </dgm:t>
    </dgm:pt>
    <dgm:pt modelId="{3CA2F60C-D8E5-47F5-B949-F6BC14553210}" type="parTrans" cxnId="{08FA7D95-C6D4-4902-A8E9-80046486C5E9}">
      <dgm:prSet/>
      <dgm:spPr/>
      <dgm:t>
        <a:bodyPr/>
        <a:lstStyle/>
        <a:p>
          <a:endParaRPr lang="it-IT"/>
        </a:p>
      </dgm:t>
    </dgm:pt>
    <dgm:pt modelId="{AAA35A35-9D87-471B-A871-5C776F772DDC}" type="sibTrans" cxnId="{08FA7D95-C6D4-4902-A8E9-80046486C5E9}">
      <dgm:prSet/>
      <dgm:spPr/>
      <dgm:t>
        <a:bodyPr/>
        <a:lstStyle/>
        <a:p>
          <a:endParaRPr lang="it-IT"/>
        </a:p>
      </dgm:t>
    </dgm:pt>
    <dgm:pt modelId="{980AD8AC-2E3B-4C1E-A274-488EF8E80E3B}">
      <dgm:prSet phldrT="[Testo]"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it-IT" dirty="0"/>
            <a:t>Nuove partnership</a:t>
          </a:r>
        </a:p>
      </dgm:t>
    </dgm:pt>
    <dgm:pt modelId="{231752E6-119C-4233-B400-64CAC1506BC3}" type="parTrans" cxnId="{F096CA02-3323-4CDC-86AE-0FD4362872E0}">
      <dgm:prSet/>
      <dgm:spPr/>
      <dgm:t>
        <a:bodyPr/>
        <a:lstStyle/>
        <a:p>
          <a:endParaRPr lang="it-IT"/>
        </a:p>
      </dgm:t>
    </dgm:pt>
    <dgm:pt modelId="{A1EA0016-CEEE-4631-9E8D-3D8CBE3EDA62}" type="sibTrans" cxnId="{F096CA02-3323-4CDC-86AE-0FD4362872E0}">
      <dgm:prSet/>
      <dgm:spPr/>
      <dgm:t>
        <a:bodyPr/>
        <a:lstStyle/>
        <a:p>
          <a:endParaRPr lang="it-IT"/>
        </a:p>
      </dgm:t>
    </dgm:pt>
    <dgm:pt modelId="{1E9BA544-DA0B-46C3-BCEC-699E97CE6D4D}">
      <dgm:prSet phldrT="[Testo]"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it-IT" dirty="0"/>
            <a:t>Template della proposta</a:t>
          </a:r>
        </a:p>
      </dgm:t>
    </dgm:pt>
    <dgm:pt modelId="{FCC4AC4F-DACA-4B79-B214-6F87751482C0}" type="parTrans" cxnId="{470EE501-08B9-4932-92D7-81D0D803479F}">
      <dgm:prSet/>
      <dgm:spPr/>
      <dgm:t>
        <a:bodyPr/>
        <a:lstStyle/>
        <a:p>
          <a:endParaRPr lang="it-IT"/>
        </a:p>
      </dgm:t>
    </dgm:pt>
    <dgm:pt modelId="{ED335008-DF66-4038-9294-0E906C6FD285}" type="sibTrans" cxnId="{470EE501-08B9-4932-92D7-81D0D803479F}">
      <dgm:prSet/>
      <dgm:spPr/>
      <dgm:t>
        <a:bodyPr/>
        <a:lstStyle/>
        <a:p>
          <a:endParaRPr lang="it-IT"/>
        </a:p>
      </dgm:t>
    </dgm:pt>
    <dgm:pt modelId="{8D458F62-71CB-4A81-9310-77E27D103FC6}" type="pres">
      <dgm:prSet presAssocID="{5C312133-E6A6-425C-9F4A-00030F351A8E}" presName="diagram" presStyleCnt="0">
        <dgm:presLayoutVars>
          <dgm:dir/>
          <dgm:resizeHandles val="exact"/>
        </dgm:presLayoutVars>
      </dgm:prSet>
      <dgm:spPr/>
    </dgm:pt>
    <dgm:pt modelId="{515209F0-34B5-4082-92E5-D555F21A1030}" type="pres">
      <dgm:prSet presAssocID="{B055963E-8B73-4A06-8763-76ED125D1078}" presName="node" presStyleLbl="node1" presStyleIdx="0" presStyleCnt="4">
        <dgm:presLayoutVars>
          <dgm:bulletEnabled val="1"/>
        </dgm:presLayoutVars>
      </dgm:prSet>
      <dgm:spPr/>
    </dgm:pt>
    <dgm:pt modelId="{5F631045-6E49-4125-A9DC-E7818347480C}" type="pres">
      <dgm:prSet presAssocID="{F0358048-0CA2-4D12-8818-54C5A16DD598}" presName="sibTrans" presStyleCnt="0"/>
      <dgm:spPr/>
    </dgm:pt>
    <dgm:pt modelId="{AEDC2F47-4A02-4B68-8EB0-A4E1E3FB6D71}" type="pres">
      <dgm:prSet presAssocID="{0E9D9C55-A434-4E32-B2F4-CD358DBF6009}" presName="node" presStyleLbl="node1" presStyleIdx="1" presStyleCnt="4">
        <dgm:presLayoutVars>
          <dgm:bulletEnabled val="1"/>
        </dgm:presLayoutVars>
      </dgm:prSet>
      <dgm:spPr/>
    </dgm:pt>
    <dgm:pt modelId="{DB2C8C0D-2257-4297-A278-B4BD66EE822B}" type="pres">
      <dgm:prSet presAssocID="{AAA35A35-9D87-471B-A871-5C776F772DDC}" presName="sibTrans" presStyleCnt="0"/>
      <dgm:spPr/>
    </dgm:pt>
    <dgm:pt modelId="{6F27A877-BC9B-4E16-A593-E074B83A5B67}" type="pres">
      <dgm:prSet presAssocID="{1E9BA544-DA0B-46C3-BCEC-699E97CE6D4D}" presName="node" presStyleLbl="node1" presStyleIdx="2" presStyleCnt="4">
        <dgm:presLayoutVars>
          <dgm:bulletEnabled val="1"/>
        </dgm:presLayoutVars>
      </dgm:prSet>
      <dgm:spPr/>
    </dgm:pt>
    <dgm:pt modelId="{6C4AD9D7-8D8D-4552-8FA8-60BF6D576943}" type="pres">
      <dgm:prSet presAssocID="{ED335008-DF66-4038-9294-0E906C6FD285}" presName="sibTrans" presStyleCnt="0"/>
      <dgm:spPr/>
    </dgm:pt>
    <dgm:pt modelId="{32F16C6A-402B-439F-A533-4659B0BFF751}" type="pres">
      <dgm:prSet presAssocID="{980AD8AC-2E3B-4C1E-A274-488EF8E80E3B}" presName="node" presStyleLbl="node1" presStyleIdx="3" presStyleCnt="4">
        <dgm:presLayoutVars>
          <dgm:bulletEnabled val="1"/>
        </dgm:presLayoutVars>
      </dgm:prSet>
      <dgm:spPr/>
    </dgm:pt>
  </dgm:ptLst>
  <dgm:cxnLst>
    <dgm:cxn modelId="{470EE501-08B9-4932-92D7-81D0D803479F}" srcId="{5C312133-E6A6-425C-9F4A-00030F351A8E}" destId="{1E9BA544-DA0B-46C3-BCEC-699E97CE6D4D}" srcOrd="2" destOrd="0" parTransId="{FCC4AC4F-DACA-4B79-B214-6F87751482C0}" sibTransId="{ED335008-DF66-4038-9294-0E906C6FD285}"/>
    <dgm:cxn modelId="{F096CA02-3323-4CDC-86AE-0FD4362872E0}" srcId="{5C312133-E6A6-425C-9F4A-00030F351A8E}" destId="{980AD8AC-2E3B-4C1E-A274-488EF8E80E3B}" srcOrd="3" destOrd="0" parTransId="{231752E6-119C-4233-B400-64CAC1506BC3}" sibTransId="{A1EA0016-CEEE-4631-9E8D-3D8CBE3EDA62}"/>
    <dgm:cxn modelId="{4904302E-D11A-40A7-9A81-62F02C2C4388}" type="presOf" srcId="{5C312133-E6A6-425C-9F4A-00030F351A8E}" destId="{8D458F62-71CB-4A81-9310-77E27D103FC6}" srcOrd="0" destOrd="0" presId="urn:microsoft.com/office/officeart/2005/8/layout/default"/>
    <dgm:cxn modelId="{32729051-4BDB-4C27-8FD5-47083D6B2011}" type="presOf" srcId="{0E9D9C55-A434-4E32-B2F4-CD358DBF6009}" destId="{AEDC2F47-4A02-4B68-8EB0-A4E1E3FB6D71}" srcOrd="0" destOrd="0" presId="urn:microsoft.com/office/officeart/2005/8/layout/default"/>
    <dgm:cxn modelId="{8BC2158C-A3E3-4D3B-A82A-AF6C061EA323}" type="presOf" srcId="{B055963E-8B73-4A06-8763-76ED125D1078}" destId="{515209F0-34B5-4082-92E5-D555F21A1030}" srcOrd="0" destOrd="0" presId="urn:microsoft.com/office/officeart/2005/8/layout/default"/>
    <dgm:cxn modelId="{08FA7D95-C6D4-4902-A8E9-80046486C5E9}" srcId="{5C312133-E6A6-425C-9F4A-00030F351A8E}" destId="{0E9D9C55-A434-4E32-B2F4-CD358DBF6009}" srcOrd="1" destOrd="0" parTransId="{3CA2F60C-D8E5-47F5-B949-F6BC14553210}" sibTransId="{AAA35A35-9D87-471B-A871-5C776F772DDC}"/>
    <dgm:cxn modelId="{4C4EE3BF-8663-444F-9AD4-0B05B57C2FFD}" type="presOf" srcId="{1E9BA544-DA0B-46C3-BCEC-699E97CE6D4D}" destId="{6F27A877-BC9B-4E16-A593-E074B83A5B67}" srcOrd="0" destOrd="0" presId="urn:microsoft.com/office/officeart/2005/8/layout/default"/>
    <dgm:cxn modelId="{452F91CA-F1EF-4F40-A5E9-FFCC30AEE181}" srcId="{5C312133-E6A6-425C-9F4A-00030F351A8E}" destId="{B055963E-8B73-4A06-8763-76ED125D1078}" srcOrd="0" destOrd="0" parTransId="{744806BD-42DB-43A7-A5FE-99C008E4312B}" sibTransId="{F0358048-0CA2-4D12-8818-54C5A16DD598}"/>
    <dgm:cxn modelId="{9124BBEF-61B1-4B1A-9F08-056221E10097}" type="presOf" srcId="{980AD8AC-2E3B-4C1E-A274-488EF8E80E3B}" destId="{32F16C6A-402B-439F-A533-4659B0BFF751}" srcOrd="0" destOrd="0" presId="urn:microsoft.com/office/officeart/2005/8/layout/default"/>
    <dgm:cxn modelId="{FE04C303-51D6-4589-AE9D-B641213DECC1}" type="presParOf" srcId="{8D458F62-71CB-4A81-9310-77E27D103FC6}" destId="{515209F0-34B5-4082-92E5-D555F21A1030}" srcOrd="0" destOrd="0" presId="urn:microsoft.com/office/officeart/2005/8/layout/default"/>
    <dgm:cxn modelId="{66D39473-1767-4D51-A841-223A766C85C2}" type="presParOf" srcId="{8D458F62-71CB-4A81-9310-77E27D103FC6}" destId="{5F631045-6E49-4125-A9DC-E7818347480C}" srcOrd="1" destOrd="0" presId="urn:microsoft.com/office/officeart/2005/8/layout/default"/>
    <dgm:cxn modelId="{9973EBC8-DA94-4D94-9D75-283BE81E3EC6}" type="presParOf" srcId="{8D458F62-71CB-4A81-9310-77E27D103FC6}" destId="{AEDC2F47-4A02-4B68-8EB0-A4E1E3FB6D71}" srcOrd="2" destOrd="0" presId="urn:microsoft.com/office/officeart/2005/8/layout/default"/>
    <dgm:cxn modelId="{0901C779-3E8E-45DF-AA52-964FEDC21386}" type="presParOf" srcId="{8D458F62-71CB-4A81-9310-77E27D103FC6}" destId="{DB2C8C0D-2257-4297-A278-B4BD66EE822B}" srcOrd="3" destOrd="0" presId="urn:microsoft.com/office/officeart/2005/8/layout/default"/>
    <dgm:cxn modelId="{8ED18A0B-82A6-4AF1-9CC8-81EBAE624CC2}" type="presParOf" srcId="{8D458F62-71CB-4A81-9310-77E27D103FC6}" destId="{6F27A877-BC9B-4E16-A593-E074B83A5B67}" srcOrd="4" destOrd="0" presId="urn:microsoft.com/office/officeart/2005/8/layout/default"/>
    <dgm:cxn modelId="{94366159-F0BC-495A-BB80-7428AE450A30}" type="presParOf" srcId="{8D458F62-71CB-4A81-9310-77E27D103FC6}" destId="{6C4AD9D7-8D8D-4552-8FA8-60BF6D576943}" srcOrd="5" destOrd="0" presId="urn:microsoft.com/office/officeart/2005/8/layout/default"/>
    <dgm:cxn modelId="{81E10BBE-AB10-402C-BFF4-C1D0D039AB41}" type="presParOf" srcId="{8D458F62-71CB-4A81-9310-77E27D103FC6}" destId="{32F16C6A-402B-439F-A533-4659B0BFF751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C312133-E6A6-425C-9F4A-00030F351A8E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t-IT"/>
        </a:p>
      </dgm:t>
    </dgm:pt>
    <dgm:pt modelId="{B055963E-8B73-4A06-8763-76ED125D1078}">
      <dgm:prSet phldrT="[Testo]"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it-IT" dirty="0"/>
            <a:t>Regole di partecipazione e finanziamento</a:t>
          </a:r>
        </a:p>
      </dgm:t>
    </dgm:pt>
    <dgm:pt modelId="{744806BD-42DB-43A7-A5FE-99C008E4312B}" type="parTrans" cxnId="{452F91CA-F1EF-4F40-A5E9-FFCC30AEE181}">
      <dgm:prSet/>
      <dgm:spPr/>
      <dgm:t>
        <a:bodyPr/>
        <a:lstStyle/>
        <a:p>
          <a:endParaRPr lang="it-IT"/>
        </a:p>
      </dgm:t>
    </dgm:pt>
    <dgm:pt modelId="{F0358048-0CA2-4D12-8818-54C5A16DD598}" type="sibTrans" cxnId="{452F91CA-F1EF-4F40-A5E9-FFCC30AEE181}">
      <dgm:prSet/>
      <dgm:spPr/>
      <dgm:t>
        <a:bodyPr/>
        <a:lstStyle/>
        <a:p>
          <a:endParaRPr lang="it-IT"/>
        </a:p>
      </dgm:t>
    </dgm:pt>
    <dgm:pt modelId="{0E9D9C55-A434-4E32-B2F4-CD358DBF6009}">
      <dgm:prSet phldrT="[Testo]"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it-IT" dirty="0"/>
            <a:t>Two stages</a:t>
          </a:r>
        </a:p>
      </dgm:t>
    </dgm:pt>
    <dgm:pt modelId="{3CA2F60C-D8E5-47F5-B949-F6BC14553210}" type="parTrans" cxnId="{08FA7D95-C6D4-4902-A8E9-80046486C5E9}">
      <dgm:prSet/>
      <dgm:spPr/>
      <dgm:t>
        <a:bodyPr/>
        <a:lstStyle/>
        <a:p>
          <a:endParaRPr lang="it-IT"/>
        </a:p>
      </dgm:t>
    </dgm:pt>
    <dgm:pt modelId="{AAA35A35-9D87-471B-A871-5C776F772DDC}" type="sibTrans" cxnId="{08FA7D95-C6D4-4902-A8E9-80046486C5E9}">
      <dgm:prSet/>
      <dgm:spPr/>
      <dgm:t>
        <a:bodyPr/>
        <a:lstStyle/>
        <a:p>
          <a:endParaRPr lang="it-IT"/>
        </a:p>
      </dgm:t>
    </dgm:pt>
    <dgm:pt modelId="{980AD8AC-2E3B-4C1E-A274-488EF8E80E3B}">
      <dgm:prSet phldrT="[Testo]"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it-IT" dirty="0"/>
            <a:t>Nuove partnership</a:t>
          </a:r>
        </a:p>
      </dgm:t>
    </dgm:pt>
    <dgm:pt modelId="{231752E6-119C-4233-B400-64CAC1506BC3}" type="parTrans" cxnId="{F096CA02-3323-4CDC-86AE-0FD4362872E0}">
      <dgm:prSet/>
      <dgm:spPr/>
      <dgm:t>
        <a:bodyPr/>
        <a:lstStyle/>
        <a:p>
          <a:endParaRPr lang="it-IT"/>
        </a:p>
      </dgm:t>
    </dgm:pt>
    <dgm:pt modelId="{A1EA0016-CEEE-4631-9E8D-3D8CBE3EDA62}" type="sibTrans" cxnId="{F096CA02-3323-4CDC-86AE-0FD4362872E0}">
      <dgm:prSet/>
      <dgm:spPr/>
      <dgm:t>
        <a:bodyPr/>
        <a:lstStyle/>
        <a:p>
          <a:endParaRPr lang="it-IT"/>
        </a:p>
      </dgm:t>
    </dgm:pt>
    <dgm:pt modelId="{1E9BA544-DA0B-46C3-BCEC-699E97CE6D4D}">
      <dgm:prSet phldrT="[Testo]"/>
      <dgm:spPr/>
      <dgm:t>
        <a:bodyPr/>
        <a:lstStyle/>
        <a:p>
          <a:r>
            <a:rPr lang="it-IT" dirty="0"/>
            <a:t>Template della proposta</a:t>
          </a:r>
        </a:p>
      </dgm:t>
    </dgm:pt>
    <dgm:pt modelId="{FCC4AC4F-DACA-4B79-B214-6F87751482C0}" type="parTrans" cxnId="{470EE501-08B9-4932-92D7-81D0D803479F}">
      <dgm:prSet/>
      <dgm:spPr/>
      <dgm:t>
        <a:bodyPr/>
        <a:lstStyle/>
        <a:p>
          <a:endParaRPr lang="it-IT"/>
        </a:p>
      </dgm:t>
    </dgm:pt>
    <dgm:pt modelId="{ED335008-DF66-4038-9294-0E906C6FD285}" type="sibTrans" cxnId="{470EE501-08B9-4932-92D7-81D0D803479F}">
      <dgm:prSet/>
      <dgm:spPr/>
      <dgm:t>
        <a:bodyPr/>
        <a:lstStyle/>
        <a:p>
          <a:endParaRPr lang="it-IT"/>
        </a:p>
      </dgm:t>
    </dgm:pt>
    <dgm:pt modelId="{8D458F62-71CB-4A81-9310-77E27D103FC6}" type="pres">
      <dgm:prSet presAssocID="{5C312133-E6A6-425C-9F4A-00030F351A8E}" presName="diagram" presStyleCnt="0">
        <dgm:presLayoutVars>
          <dgm:dir/>
          <dgm:resizeHandles val="exact"/>
        </dgm:presLayoutVars>
      </dgm:prSet>
      <dgm:spPr/>
    </dgm:pt>
    <dgm:pt modelId="{515209F0-34B5-4082-92E5-D555F21A1030}" type="pres">
      <dgm:prSet presAssocID="{B055963E-8B73-4A06-8763-76ED125D1078}" presName="node" presStyleLbl="node1" presStyleIdx="0" presStyleCnt="4">
        <dgm:presLayoutVars>
          <dgm:bulletEnabled val="1"/>
        </dgm:presLayoutVars>
      </dgm:prSet>
      <dgm:spPr/>
    </dgm:pt>
    <dgm:pt modelId="{5F631045-6E49-4125-A9DC-E7818347480C}" type="pres">
      <dgm:prSet presAssocID="{F0358048-0CA2-4D12-8818-54C5A16DD598}" presName="sibTrans" presStyleCnt="0"/>
      <dgm:spPr/>
    </dgm:pt>
    <dgm:pt modelId="{AEDC2F47-4A02-4B68-8EB0-A4E1E3FB6D71}" type="pres">
      <dgm:prSet presAssocID="{0E9D9C55-A434-4E32-B2F4-CD358DBF6009}" presName="node" presStyleLbl="node1" presStyleIdx="1" presStyleCnt="4">
        <dgm:presLayoutVars>
          <dgm:bulletEnabled val="1"/>
        </dgm:presLayoutVars>
      </dgm:prSet>
      <dgm:spPr/>
    </dgm:pt>
    <dgm:pt modelId="{DB2C8C0D-2257-4297-A278-B4BD66EE822B}" type="pres">
      <dgm:prSet presAssocID="{AAA35A35-9D87-471B-A871-5C776F772DDC}" presName="sibTrans" presStyleCnt="0"/>
      <dgm:spPr/>
    </dgm:pt>
    <dgm:pt modelId="{6F27A877-BC9B-4E16-A593-E074B83A5B67}" type="pres">
      <dgm:prSet presAssocID="{1E9BA544-DA0B-46C3-BCEC-699E97CE6D4D}" presName="node" presStyleLbl="node1" presStyleIdx="2" presStyleCnt="4">
        <dgm:presLayoutVars>
          <dgm:bulletEnabled val="1"/>
        </dgm:presLayoutVars>
      </dgm:prSet>
      <dgm:spPr/>
    </dgm:pt>
    <dgm:pt modelId="{6C4AD9D7-8D8D-4552-8FA8-60BF6D576943}" type="pres">
      <dgm:prSet presAssocID="{ED335008-DF66-4038-9294-0E906C6FD285}" presName="sibTrans" presStyleCnt="0"/>
      <dgm:spPr/>
    </dgm:pt>
    <dgm:pt modelId="{32F16C6A-402B-439F-A533-4659B0BFF751}" type="pres">
      <dgm:prSet presAssocID="{980AD8AC-2E3B-4C1E-A274-488EF8E80E3B}" presName="node" presStyleLbl="node1" presStyleIdx="3" presStyleCnt="4">
        <dgm:presLayoutVars>
          <dgm:bulletEnabled val="1"/>
        </dgm:presLayoutVars>
      </dgm:prSet>
      <dgm:spPr/>
    </dgm:pt>
  </dgm:ptLst>
  <dgm:cxnLst>
    <dgm:cxn modelId="{470EE501-08B9-4932-92D7-81D0D803479F}" srcId="{5C312133-E6A6-425C-9F4A-00030F351A8E}" destId="{1E9BA544-DA0B-46C3-BCEC-699E97CE6D4D}" srcOrd="2" destOrd="0" parTransId="{FCC4AC4F-DACA-4B79-B214-6F87751482C0}" sibTransId="{ED335008-DF66-4038-9294-0E906C6FD285}"/>
    <dgm:cxn modelId="{F096CA02-3323-4CDC-86AE-0FD4362872E0}" srcId="{5C312133-E6A6-425C-9F4A-00030F351A8E}" destId="{980AD8AC-2E3B-4C1E-A274-488EF8E80E3B}" srcOrd="3" destOrd="0" parTransId="{231752E6-119C-4233-B400-64CAC1506BC3}" sibTransId="{A1EA0016-CEEE-4631-9E8D-3D8CBE3EDA62}"/>
    <dgm:cxn modelId="{4904302E-D11A-40A7-9A81-62F02C2C4388}" type="presOf" srcId="{5C312133-E6A6-425C-9F4A-00030F351A8E}" destId="{8D458F62-71CB-4A81-9310-77E27D103FC6}" srcOrd="0" destOrd="0" presId="urn:microsoft.com/office/officeart/2005/8/layout/default"/>
    <dgm:cxn modelId="{32729051-4BDB-4C27-8FD5-47083D6B2011}" type="presOf" srcId="{0E9D9C55-A434-4E32-B2F4-CD358DBF6009}" destId="{AEDC2F47-4A02-4B68-8EB0-A4E1E3FB6D71}" srcOrd="0" destOrd="0" presId="urn:microsoft.com/office/officeart/2005/8/layout/default"/>
    <dgm:cxn modelId="{8BC2158C-A3E3-4D3B-A82A-AF6C061EA323}" type="presOf" srcId="{B055963E-8B73-4A06-8763-76ED125D1078}" destId="{515209F0-34B5-4082-92E5-D555F21A1030}" srcOrd="0" destOrd="0" presId="urn:microsoft.com/office/officeart/2005/8/layout/default"/>
    <dgm:cxn modelId="{08FA7D95-C6D4-4902-A8E9-80046486C5E9}" srcId="{5C312133-E6A6-425C-9F4A-00030F351A8E}" destId="{0E9D9C55-A434-4E32-B2F4-CD358DBF6009}" srcOrd="1" destOrd="0" parTransId="{3CA2F60C-D8E5-47F5-B949-F6BC14553210}" sibTransId="{AAA35A35-9D87-471B-A871-5C776F772DDC}"/>
    <dgm:cxn modelId="{4C4EE3BF-8663-444F-9AD4-0B05B57C2FFD}" type="presOf" srcId="{1E9BA544-DA0B-46C3-BCEC-699E97CE6D4D}" destId="{6F27A877-BC9B-4E16-A593-E074B83A5B67}" srcOrd="0" destOrd="0" presId="urn:microsoft.com/office/officeart/2005/8/layout/default"/>
    <dgm:cxn modelId="{452F91CA-F1EF-4F40-A5E9-FFCC30AEE181}" srcId="{5C312133-E6A6-425C-9F4A-00030F351A8E}" destId="{B055963E-8B73-4A06-8763-76ED125D1078}" srcOrd="0" destOrd="0" parTransId="{744806BD-42DB-43A7-A5FE-99C008E4312B}" sibTransId="{F0358048-0CA2-4D12-8818-54C5A16DD598}"/>
    <dgm:cxn modelId="{9124BBEF-61B1-4B1A-9F08-056221E10097}" type="presOf" srcId="{980AD8AC-2E3B-4C1E-A274-488EF8E80E3B}" destId="{32F16C6A-402B-439F-A533-4659B0BFF751}" srcOrd="0" destOrd="0" presId="urn:microsoft.com/office/officeart/2005/8/layout/default"/>
    <dgm:cxn modelId="{FE04C303-51D6-4589-AE9D-B641213DECC1}" type="presParOf" srcId="{8D458F62-71CB-4A81-9310-77E27D103FC6}" destId="{515209F0-34B5-4082-92E5-D555F21A1030}" srcOrd="0" destOrd="0" presId="urn:microsoft.com/office/officeart/2005/8/layout/default"/>
    <dgm:cxn modelId="{66D39473-1767-4D51-A841-223A766C85C2}" type="presParOf" srcId="{8D458F62-71CB-4A81-9310-77E27D103FC6}" destId="{5F631045-6E49-4125-A9DC-E7818347480C}" srcOrd="1" destOrd="0" presId="urn:microsoft.com/office/officeart/2005/8/layout/default"/>
    <dgm:cxn modelId="{9973EBC8-DA94-4D94-9D75-283BE81E3EC6}" type="presParOf" srcId="{8D458F62-71CB-4A81-9310-77E27D103FC6}" destId="{AEDC2F47-4A02-4B68-8EB0-A4E1E3FB6D71}" srcOrd="2" destOrd="0" presId="urn:microsoft.com/office/officeart/2005/8/layout/default"/>
    <dgm:cxn modelId="{0901C779-3E8E-45DF-AA52-964FEDC21386}" type="presParOf" srcId="{8D458F62-71CB-4A81-9310-77E27D103FC6}" destId="{DB2C8C0D-2257-4297-A278-B4BD66EE822B}" srcOrd="3" destOrd="0" presId="urn:microsoft.com/office/officeart/2005/8/layout/default"/>
    <dgm:cxn modelId="{8ED18A0B-82A6-4AF1-9CC8-81EBAE624CC2}" type="presParOf" srcId="{8D458F62-71CB-4A81-9310-77E27D103FC6}" destId="{6F27A877-BC9B-4E16-A593-E074B83A5B67}" srcOrd="4" destOrd="0" presId="urn:microsoft.com/office/officeart/2005/8/layout/default"/>
    <dgm:cxn modelId="{94366159-F0BC-495A-BB80-7428AE450A30}" type="presParOf" srcId="{8D458F62-71CB-4A81-9310-77E27D103FC6}" destId="{6C4AD9D7-8D8D-4552-8FA8-60BF6D576943}" srcOrd="5" destOrd="0" presId="urn:microsoft.com/office/officeart/2005/8/layout/default"/>
    <dgm:cxn modelId="{81E10BBE-AB10-402C-BFF4-C1D0D039AB41}" type="presParOf" srcId="{8D458F62-71CB-4A81-9310-77E27D103FC6}" destId="{32F16C6A-402B-439F-A533-4659B0BFF751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C312133-E6A6-425C-9F4A-00030F351A8E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t-IT"/>
        </a:p>
      </dgm:t>
    </dgm:pt>
    <dgm:pt modelId="{B055963E-8B73-4A06-8763-76ED125D1078}">
      <dgm:prSet phldrT="[Testo]"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it-IT" dirty="0"/>
            <a:t>Regole di partecipazione e finanziamento</a:t>
          </a:r>
        </a:p>
      </dgm:t>
    </dgm:pt>
    <dgm:pt modelId="{744806BD-42DB-43A7-A5FE-99C008E4312B}" type="parTrans" cxnId="{452F91CA-F1EF-4F40-A5E9-FFCC30AEE181}">
      <dgm:prSet/>
      <dgm:spPr/>
      <dgm:t>
        <a:bodyPr/>
        <a:lstStyle/>
        <a:p>
          <a:endParaRPr lang="it-IT"/>
        </a:p>
      </dgm:t>
    </dgm:pt>
    <dgm:pt modelId="{F0358048-0CA2-4D12-8818-54C5A16DD598}" type="sibTrans" cxnId="{452F91CA-F1EF-4F40-A5E9-FFCC30AEE181}">
      <dgm:prSet/>
      <dgm:spPr/>
      <dgm:t>
        <a:bodyPr/>
        <a:lstStyle/>
        <a:p>
          <a:endParaRPr lang="it-IT"/>
        </a:p>
      </dgm:t>
    </dgm:pt>
    <dgm:pt modelId="{0E9D9C55-A434-4E32-B2F4-CD358DBF6009}">
      <dgm:prSet phldrT="[Testo]"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it-IT" dirty="0"/>
            <a:t>Two stages</a:t>
          </a:r>
        </a:p>
      </dgm:t>
    </dgm:pt>
    <dgm:pt modelId="{3CA2F60C-D8E5-47F5-B949-F6BC14553210}" type="parTrans" cxnId="{08FA7D95-C6D4-4902-A8E9-80046486C5E9}">
      <dgm:prSet/>
      <dgm:spPr/>
      <dgm:t>
        <a:bodyPr/>
        <a:lstStyle/>
        <a:p>
          <a:endParaRPr lang="it-IT"/>
        </a:p>
      </dgm:t>
    </dgm:pt>
    <dgm:pt modelId="{AAA35A35-9D87-471B-A871-5C776F772DDC}" type="sibTrans" cxnId="{08FA7D95-C6D4-4902-A8E9-80046486C5E9}">
      <dgm:prSet/>
      <dgm:spPr/>
      <dgm:t>
        <a:bodyPr/>
        <a:lstStyle/>
        <a:p>
          <a:endParaRPr lang="it-IT"/>
        </a:p>
      </dgm:t>
    </dgm:pt>
    <dgm:pt modelId="{980AD8AC-2E3B-4C1E-A274-488EF8E80E3B}">
      <dgm:prSet phldrT="[Testo]"/>
      <dgm:spPr/>
      <dgm:t>
        <a:bodyPr/>
        <a:lstStyle/>
        <a:p>
          <a:r>
            <a:rPr lang="it-IT" dirty="0"/>
            <a:t>Nuove partnership</a:t>
          </a:r>
        </a:p>
      </dgm:t>
    </dgm:pt>
    <dgm:pt modelId="{231752E6-119C-4233-B400-64CAC1506BC3}" type="parTrans" cxnId="{F096CA02-3323-4CDC-86AE-0FD4362872E0}">
      <dgm:prSet/>
      <dgm:spPr/>
      <dgm:t>
        <a:bodyPr/>
        <a:lstStyle/>
        <a:p>
          <a:endParaRPr lang="it-IT"/>
        </a:p>
      </dgm:t>
    </dgm:pt>
    <dgm:pt modelId="{A1EA0016-CEEE-4631-9E8D-3D8CBE3EDA62}" type="sibTrans" cxnId="{F096CA02-3323-4CDC-86AE-0FD4362872E0}">
      <dgm:prSet/>
      <dgm:spPr/>
      <dgm:t>
        <a:bodyPr/>
        <a:lstStyle/>
        <a:p>
          <a:endParaRPr lang="it-IT"/>
        </a:p>
      </dgm:t>
    </dgm:pt>
    <dgm:pt modelId="{1E9BA544-DA0B-46C3-BCEC-699E97CE6D4D}">
      <dgm:prSet phldrT="[Testo]"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it-IT" dirty="0"/>
            <a:t>Template della proposta</a:t>
          </a:r>
        </a:p>
      </dgm:t>
    </dgm:pt>
    <dgm:pt modelId="{FCC4AC4F-DACA-4B79-B214-6F87751482C0}" type="parTrans" cxnId="{470EE501-08B9-4932-92D7-81D0D803479F}">
      <dgm:prSet/>
      <dgm:spPr/>
      <dgm:t>
        <a:bodyPr/>
        <a:lstStyle/>
        <a:p>
          <a:endParaRPr lang="it-IT"/>
        </a:p>
      </dgm:t>
    </dgm:pt>
    <dgm:pt modelId="{ED335008-DF66-4038-9294-0E906C6FD285}" type="sibTrans" cxnId="{470EE501-08B9-4932-92D7-81D0D803479F}">
      <dgm:prSet/>
      <dgm:spPr/>
      <dgm:t>
        <a:bodyPr/>
        <a:lstStyle/>
        <a:p>
          <a:endParaRPr lang="it-IT"/>
        </a:p>
      </dgm:t>
    </dgm:pt>
    <dgm:pt modelId="{8D458F62-71CB-4A81-9310-77E27D103FC6}" type="pres">
      <dgm:prSet presAssocID="{5C312133-E6A6-425C-9F4A-00030F351A8E}" presName="diagram" presStyleCnt="0">
        <dgm:presLayoutVars>
          <dgm:dir/>
          <dgm:resizeHandles val="exact"/>
        </dgm:presLayoutVars>
      </dgm:prSet>
      <dgm:spPr/>
    </dgm:pt>
    <dgm:pt modelId="{515209F0-34B5-4082-92E5-D555F21A1030}" type="pres">
      <dgm:prSet presAssocID="{B055963E-8B73-4A06-8763-76ED125D1078}" presName="node" presStyleLbl="node1" presStyleIdx="0" presStyleCnt="4">
        <dgm:presLayoutVars>
          <dgm:bulletEnabled val="1"/>
        </dgm:presLayoutVars>
      </dgm:prSet>
      <dgm:spPr/>
    </dgm:pt>
    <dgm:pt modelId="{5F631045-6E49-4125-A9DC-E7818347480C}" type="pres">
      <dgm:prSet presAssocID="{F0358048-0CA2-4D12-8818-54C5A16DD598}" presName="sibTrans" presStyleCnt="0"/>
      <dgm:spPr/>
    </dgm:pt>
    <dgm:pt modelId="{AEDC2F47-4A02-4B68-8EB0-A4E1E3FB6D71}" type="pres">
      <dgm:prSet presAssocID="{0E9D9C55-A434-4E32-B2F4-CD358DBF6009}" presName="node" presStyleLbl="node1" presStyleIdx="1" presStyleCnt="4">
        <dgm:presLayoutVars>
          <dgm:bulletEnabled val="1"/>
        </dgm:presLayoutVars>
      </dgm:prSet>
      <dgm:spPr/>
    </dgm:pt>
    <dgm:pt modelId="{DB2C8C0D-2257-4297-A278-B4BD66EE822B}" type="pres">
      <dgm:prSet presAssocID="{AAA35A35-9D87-471B-A871-5C776F772DDC}" presName="sibTrans" presStyleCnt="0"/>
      <dgm:spPr/>
    </dgm:pt>
    <dgm:pt modelId="{6F27A877-BC9B-4E16-A593-E074B83A5B67}" type="pres">
      <dgm:prSet presAssocID="{1E9BA544-DA0B-46C3-BCEC-699E97CE6D4D}" presName="node" presStyleLbl="node1" presStyleIdx="2" presStyleCnt="4">
        <dgm:presLayoutVars>
          <dgm:bulletEnabled val="1"/>
        </dgm:presLayoutVars>
      </dgm:prSet>
      <dgm:spPr/>
    </dgm:pt>
    <dgm:pt modelId="{6C4AD9D7-8D8D-4552-8FA8-60BF6D576943}" type="pres">
      <dgm:prSet presAssocID="{ED335008-DF66-4038-9294-0E906C6FD285}" presName="sibTrans" presStyleCnt="0"/>
      <dgm:spPr/>
    </dgm:pt>
    <dgm:pt modelId="{32F16C6A-402B-439F-A533-4659B0BFF751}" type="pres">
      <dgm:prSet presAssocID="{980AD8AC-2E3B-4C1E-A274-488EF8E80E3B}" presName="node" presStyleLbl="node1" presStyleIdx="3" presStyleCnt="4">
        <dgm:presLayoutVars>
          <dgm:bulletEnabled val="1"/>
        </dgm:presLayoutVars>
      </dgm:prSet>
      <dgm:spPr/>
    </dgm:pt>
  </dgm:ptLst>
  <dgm:cxnLst>
    <dgm:cxn modelId="{470EE501-08B9-4932-92D7-81D0D803479F}" srcId="{5C312133-E6A6-425C-9F4A-00030F351A8E}" destId="{1E9BA544-DA0B-46C3-BCEC-699E97CE6D4D}" srcOrd="2" destOrd="0" parTransId="{FCC4AC4F-DACA-4B79-B214-6F87751482C0}" sibTransId="{ED335008-DF66-4038-9294-0E906C6FD285}"/>
    <dgm:cxn modelId="{F096CA02-3323-4CDC-86AE-0FD4362872E0}" srcId="{5C312133-E6A6-425C-9F4A-00030F351A8E}" destId="{980AD8AC-2E3B-4C1E-A274-488EF8E80E3B}" srcOrd="3" destOrd="0" parTransId="{231752E6-119C-4233-B400-64CAC1506BC3}" sibTransId="{A1EA0016-CEEE-4631-9E8D-3D8CBE3EDA62}"/>
    <dgm:cxn modelId="{4904302E-D11A-40A7-9A81-62F02C2C4388}" type="presOf" srcId="{5C312133-E6A6-425C-9F4A-00030F351A8E}" destId="{8D458F62-71CB-4A81-9310-77E27D103FC6}" srcOrd="0" destOrd="0" presId="urn:microsoft.com/office/officeart/2005/8/layout/default"/>
    <dgm:cxn modelId="{32729051-4BDB-4C27-8FD5-47083D6B2011}" type="presOf" srcId="{0E9D9C55-A434-4E32-B2F4-CD358DBF6009}" destId="{AEDC2F47-4A02-4B68-8EB0-A4E1E3FB6D71}" srcOrd="0" destOrd="0" presId="urn:microsoft.com/office/officeart/2005/8/layout/default"/>
    <dgm:cxn modelId="{8BC2158C-A3E3-4D3B-A82A-AF6C061EA323}" type="presOf" srcId="{B055963E-8B73-4A06-8763-76ED125D1078}" destId="{515209F0-34B5-4082-92E5-D555F21A1030}" srcOrd="0" destOrd="0" presId="urn:microsoft.com/office/officeart/2005/8/layout/default"/>
    <dgm:cxn modelId="{08FA7D95-C6D4-4902-A8E9-80046486C5E9}" srcId="{5C312133-E6A6-425C-9F4A-00030F351A8E}" destId="{0E9D9C55-A434-4E32-B2F4-CD358DBF6009}" srcOrd="1" destOrd="0" parTransId="{3CA2F60C-D8E5-47F5-B949-F6BC14553210}" sibTransId="{AAA35A35-9D87-471B-A871-5C776F772DDC}"/>
    <dgm:cxn modelId="{4C4EE3BF-8663-444F-9AD4-0B05B57C2FFD}" type="presOf" srcId="{1E9BA544-DA0B-46C3-BCEC-699E97CE6D4D}" destId="{6F27A877-BC9B-4E16-A593-E074B83A5B67}" srcOrd="0" destOrd="0" presId="urn:microsoft.com/office/officeart/2005/8/layout/default"/>
    <dgm:cxn modelId="{452F91CA-F1EF-4F40-A5E9-FFCC30AEE181}" srcId="{5C312133-E6A6-425C-9F4A-00030F351A8E}" destId="{B055963E-8B73-4A06-8763-76ED125D1078}" srcOrd="0" destOrd="0" parTransId="{744806BD-42DB-43A7-A5FE-99C008E4312B}" sibTransId="{F0358048-0CA2-4D12-8818-54C5A16DD598}"/>
    <dgm:cxn modelId="{9124BBEF-61B1-4B1A-9F08-056221E10097}" type="presOf" srcId="{980AD8AC-2E3B-4C1E-A274-488EF8E80E3B}" destId="{32F16C6A-402B-439F-A533-4659B0BFF751}" srcOrd="0" destOrd="0" presId="urn:microsoft.com/office/officeart/2005/8/layout/default"/>
    <dgm:cxn modelId="{FE04C303-51D6-4589-AE9D-B641213DECC1}" type="presParOf" srcId="{8D458F62-71CB-4A81-9310-77E27D103FC6}" destId="{515209F0-34B5-4082-92E5-D555F21A1030}" srcOrd="0" destOrd="0" presId="urn:microsoft.com/office/officeart/2005/8/layout/default"/>
    <dgm:cxn modelId="{66D39473-1767-4D51-A841-223A766C85C2}" type="presParOf" srcId="{8D458F62-71CB-4A81-9310-77E27D103FC6}" destId="{5F631045-6E49-4125-A9DC-E7818347480C}" srcOrd="1" destOrd="0" presId="urn:microsoft.com/office/officeart/2005/8/layout/default"/>
    <dgm:cxn modelId="{9973EBC8-DA94-4D94-9D75-283BE81E3EC6}" type="presParOf" srcId="{8D458F62-71CB-4A81-9310-77E27D103FC6}" destId="{AEDC2F47-4A02-4B68-8EB0-A4E1E3FB6D71}" srcOrd="2" destOrd="0" presId="urn:microsoft.com/office/officeart/2005/8/layout/default"/>
    <dgm:cxn modelId="{0901C779-3E8E-45DF-AA52-964FEDC21386}" type="presParOf" srcId="{8D458F62-71CB-4A81-9310-77E27D103FC6}" destId="{DB2C8C0D-2257-4297-A278-B4BD66EE822B}" srcOrd="3" destOrd="0" presId="urn:microsoft.com/office/officeart/2005/8/layout/default"/>
    <dgm:cxn modelId="{8ED18A0B-82A6-4AF1-9CC8-81EBAE624CC2}" type="presParOf" srcId="{8D458F62-71CB-4A81-9310-77E27D103FC6}" destId="{6F27A877-BC9B-4E16-A593-E074B83A5B67}" srcOrd="4" destOrd="0" presId="urn:microsoft.com/office/officeart/2005/8/layout/default"/>
    <dgm:cxn modelId="{94366159-F0BC-495A-BB80-7428AE450A30}" type="presParOf" srcId="{8D458F62-71CB-4A81-9310-77E27D103FC6}" destId="{6C4AD9D7-8D8D-4552-8FA8-60BF6D576943}" srcOrd="5" destOrd="0" presId="urn:microsoft.com/office/officeart/2005/8/layout/default"/>
    <dgm:cxn modelId="{81E10BBE-AB10-402C-BFF4-C1D0D039AB41}" type="presParOf" srcId="{8D458F62-71CB-4A81-9310-77E27D103FC6}" destId="{32F16C6A-402B-439F-A533-4659B0BFF751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C312133-E6A6-425C-9F4A-00030F351A8E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t-IT"/>
        </a:p>
      </dgm:t>
    </dgm:pt>
    <dgm:pt modelId="{B055963E-8B73-4A06-8763-76ED125D1078}">
      <dgm:prSet phldrT="[Testo]"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it-IT" dirty="0"/>
            <a:t>Regole di partecipazione e finanziamento</a:t>
          </a:r>
        </a:p>
      </dgm:t>
    </dgm:pt>
    <dgm:pt modelId="{744806BD-42DB-43A7-A5FE-99C008E4312B}" type="parTrans" cxnId="{452F91CA-F1EF-4F40-A5E9-FFCC30AEE181}">
      <dgm:prSet/>
      <dgm:spPr/>
      <dgm:t>
        <a:bodyPr/>
        <a:lstStyle/>
        <a:p>
          <a:endParaRPr lang="it-IT"/>
        </a:p>
      </dgm:t>
    </dgm:pt>
    <dgm:pt modelId="{F0358048-0CA2-4D12-8818-54C5A16DD598}" type="sibTrans" cxnId="{452F91CA-F1EF-4F40-A5E9-FFCC30AEE181}">
      <dgm:prSet/>
      <dgm:spPr/>
      <dgm:t>
        <a:bodyPr/>
        <a:lstStyle/>
        <a:p>
          <a:endParaRPr lang="it-IT"/>
        </a:p>
      </dgm:t>
    </dgm:pt>
    <dgm:pt modelId="{0E9D9C55-A434-4E32-B2F4-CD358DBF6009}">
      <dgm:prSet phldrT="[Testo]"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it-IT" dirty="0"/>
            <a:t>Two stages</a:t>
          </a:r>
        </a:p>
      </dgm:t>
    </dgm:pt>
    <dgm:pt modelId="{3CA2F60C-D8E5-47F5-B949-F6BC14553210}" type="parTrans" cxnId="{08FA7D95-C6D4-4902-A8E9-80046486C5E9}">
      <dgm:prSet/>
      <dgm:spPr/>
      <dgm:t>
        <a:bodyPr/>
        <a:lstStyle/>
        <a:p>
          <a:endParaRPr lang="it-IT"/>
        </a:p>
      </dgm:t>
    </dgm:pt>
    <dgm:pt modelId="{AAA35A35-9D87-471B-A871-5C776F772DDC}" type="sibTrans" cxnId="{08FA7D95-C6D4-4902-A8E9-80046486C5E9}">
      <dgm:prSet/>
      <dgm:spPr/>
      <dgm:t>
        <a:bodyPr/>
        <a:lstStyle/>
        <a:p>
          <a:endParaRPr lang="it-IT"/>
        </a:p>
      </dgm:t>
    </dgm:pt>
    <dgm:pt modelId="{980AD8AC-2E3B-4C1E-A274-488EF8E80E3B}">
      <dgm:prSet phldrT="[Testo]"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it-IT" dirty="0"/>
            <a:t>Nuove partnership</a:t>
          </a:r>
        </a:p>
      </dgm:t>
    </dgm:pt>
    <dgm:pt modelId="{231752E6-119C-4233-B400-64CAC1506BC3}" type="parTrans" cxnId="{F096CA02-3323-4CDC-86AE-0FD4362872E0}">
      <dgm:prSet/>
      <dgm:spPr/>
      <dgm:t>
        <a:bodyPr/>
        <a:lstStyle/>
        <a:p>
          <a:endParaRPr lang="it-IT"/>
        </a:p>
      </dgm:t>
    </dgm:pt>
    <dgm:pt modelId="{A1EA0016-CEEE-4631-9E8D-3D8CBE3EDA62}" type="sibTrans" cxnId="{F096CA02-3323-4CDC-86AE-0FD4362872E0}">
      <dgm:prSet/>
      <dgm:spPr/>
      <dgm:t>
        <a:bodyPr/>
        <a:lstStyle/>
        <a:p>
          <a:endParaRPr lang="it-IT"/>
        </a:p>
      </dgm:t>
    </dgm:pt>
    <dgm:pt modelId="{1E9BA544-DA0B-46C3-BCEC-699E97CE6D4D}">
      <dgm:prSet phldrT="[Testo]"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it-IT" dirty="0"/>
            <a:t>Template della proposta</a:t>
          </a:r>
        </a:p>
      </dgm:t>
    </dgm:pt>
    <dgm:pt modelId="{FCC4AC4F-DACA-4B79-B214-6F87751482C0}" type="parTrans" cxnId="{470EE501-08B9-4932-92D7-81D0D803479F}">
      <dgm:prSet/>
      <dgm:spPr/>
      <dgm:t>
        <a:bodyPr/>
        <a:lstStyle/>
        <a:p>
          <a:endParaRPr lang="it-IT"/>
        </a:p>
      </dgm:t>
    </dgm:pt>
    <dgm:pt modelId="{ED335008-DF66-4038-9294-0E906C6FD285}" type="sibTrans" cxnId="{470EE501-08B9-4932-92D7-81D0D803479F}">
      <dgm:prSet/>
      <dgm:spPr/>
      <dgm:t>
        <a:bodyPr/>
        <a:lstStyle/>
        <a:p>
          <a:endParaRPr lang="it-IT"/>
        </a:p>
      </dgm:t>
    </dgm:pt>
    <dgm:pt modelId="{8D458F62-71CB-4A81-9310-77E27D103FC6}" type="pres">
      <dgm:prSet presAssocID="{5C312133-E6A6-425C-9F4A-00030F351A8E}" presName="diagram" presStyleCnt="0">
        <dgm:presLayoutVars>
          <dgm:dir/>
          <dgm:resizeHandles val="exact"/>
        </dgm:presLayoutVars>
      </dgm:prSet>
      <dgm:spPr/>
    </dgm:pt>
    <dgm:pt modelId="{515209F0-34B5-4082-92E5-D555F21A1030}" type="pres">
      <dgm:prSet presAssocID="{B055963E-8B73-4A06-8763-76ED125D1078}" presName="node" presStyleLbl="node1" presStyleIdx="0" presStyleCnt="4">
        <dgm:presLayoutVars>
          <dgm:bulletEnabled val="1"/>
        </dgm:presLayoutVars>
      </dgm:prSet>
      <dgm:spPr/>
    </dgm:pt>
    <dgm:pt modelId="{5F631045-6E49-4125-A9DC-E7818347480C}" type="pres">
      <dgm:prSet presAssocID="{F0358048-0CA2-4D12-8818-54C5A16DD598}" presName="sibTrans" presStyleCnt="0"/>
      <dgm:spPr/>
    </dgm:pt>
    <dgm:pt modelId="{AEDC2F47-4A02-4B68-8EB0-A4E1E3FB6D71}" type="pres">
      <dgm:prSet presAssocID="{0E9D9C55-A434-4E32-B2F4-CD358DBF6009}" presName="node" presStyleLbl="node1" presStyleIdx="1" presStyleCnt="4">
        <dgm:presLayoutVars>
          <dgm:bulletEnabled val="1"/>
        </dgm:presLayoutVars>
      </dgm:prSet>
      <dgm:spPr/>
    </dgm:pt>
    <dgm:pt modelId="{DB2C8C0D-2257-4297-A278-B4BD66EE822B}" type="pres">
      <dgm:prSet presAssocID="{AAA35A35-9D87-471B-A871-5C776F772DDC}" presName="sibTrans" presStyleCnt="0"/>
      <dgm:spPr/>
    </dgm:pt>
    <dgm:pt modelId="{6F27A877-BC9B-4E16-A593-E074B83A5B67}" type="pres">
      <dgm:prSet presAssocID="{1E9BA544-DA0B-46C3-BCEC-699E97CE6D4D}" presName="node" presStyleLbl="node1" presStyleIdx="2" presStyleCnt="4">
        <dgm:presLayoutVars>
          <dgm:bulletEnabled val="1"/>
        </dgm:presLayoutVars>
      </dgm:prSet>
      <dgm:spPr/>
    </dgm:pt>
    <dgm:pt modelId="{6C4AD9D7-8D8D-4552-8FA8-60BF6D576943}" type="pres">
      <dgm:prSet presAssocID="{ED335008-DF66-4038-9294-0E906C6FD285}" presName="sibTrans" presStyleCnt="0"/>
      <dgm:spPr/>
    </dgm:pt>
    <dgm:pt modelId="{32F16C6A-402B-439F-A533-4659B0BFF751}" type="pres">
      <dgm:prSet presAssocID="{980AD8AC-2E3B-4C1E-A274-488EF8E80E3B}" presName="node" presStyleLbl="node1" presStyleIdx="3" presStyleCnt="4">
        <dgm:presLayoutVars>
          <dgm:bulletEnabled val="1"/>
        </dgm:presLayoutVars>
      </dgm:prSet>
      <dgm:spPr/>
    </dgm:pt>
  </dgm:ptLst>
  <dgm:cxnLst>
    <dgm:cxn modelId="{470EE501-08B9-4932-92D7-81D0D803479F}" srcId="{5C312133-E6A6-425C-9F4A-00030F351A8E}" destId="{1E9BA544-DA0B-46C3-BCEC-699E97CE6D4D}" srcOrd="2" destOrd="0" parTransId="{FCC4AC4F-DACA-4B79-B214-6F87751482C0}" sibTransId="{ED335008-DF66-4038-9294-0E906C6FD285}"/>
    <dgm:cxn modelId="{F096CA02-3323-4CDC-86AE-0FD4362872E0}" srcId="{5C312133-E6A6-425C-9F4A-00030F351A8E}" destId="{980AD8AC-2E3B-4C1E-A274-488EF8E80E3B}" srcOrd="3" destOrd="0" parTransId="{231752E6-119C-4233-B400-64CAC1506BC3}" sibTransId="{A1EA0016-CEEE-4631-9E8D-3D8CBE3EDA62}"/>
    <dgm:cxn modelId="{4904302E-D11A-40A7-9A81-62F02C2C4388}" type="presOf" srcId="{5C312133-E6A6-425C-9F4A-00030F351A8E}" destId="{8D458F62-71CB-4A81-9310-77E27D103FC6}" srcOrd="0" destOrd="0" presId="urn:microsoft.com/office/officeart/2005/8/layout/default"/>
    <dgm:cxn modelId="{32729051-4BDB-4C27-8FD5-47083D6B2011}" type="presOf" srcId="{0E9D9C55-A434-4E32-B2F4-CD358DBF6009}" destId="{AEDC2F47-4A02-4B68-8EB0-A4E1E3FB6D71}" srcOrd="0" destOrd="0" presId="urn:microsoft.com/office/officeart/2005/8/layout/default"/>
    <dgm:cxn modelId="{8BC2158C-A3E3-4D3B-A82A-AF6C061EA323}" type="presOf" srcId="{B055963E-8B73-4A06-8763-76ED125D1078}" destId="{515209F0-34B5-4082-92E5-D555F21A1030}" srcOrd="0" destOrd="0" presId="urn:microsoft.com/office/officeart/2005/8/layout/default"/>
    <dgm:cxn modelId="{08FA7D95-C6D4-4902-A8E9-80046486C5E9}" srcId="{5C312133-E6A6-425C-9F4A-00030F351A8E}" destId="{0E9D9C55-A434-4E32-B2F4-CD358DBF6009}" srcOrd="1" destOrd="0" parTransId="{3CA2F60C-D8E5-47F5-B949-F6BC14553210}" sibTransId="{AAA35A35-9D87-471B-A871-5C776F772DDC}"/>
    <dgm:cxn modelId="{4C4EE3BF-8663-444F-9AD4-0B05B57C2FFD}" type="presOf" srcId="{1E9BA544-DA0B-46C3-BCEC-699E97CE6D4D}" destId="{6F27A877-BC9B-4E16-A593-E074B83A5B67}" srcOrd="0" destOrd="0" presId="urn:microsoft.com/office/officeart/2005/8/layout/default"/>
    <dgm:cxn modelId="{452F91CA-F1EF-4F40-A5E9-FFCC30AEE181}" srcId="{5C312133-E6A6-425C-9F4A-00030F351A8E}" destId="{B055963E-8B73-4A06-8763-76ED125D1078}" srcOrd="0" destOrd="0" parTransId="{744806BD-42DB-43A7-A5FE-99C008E4312B}" sibTransId="{F0358048-0CA2-4D12-8818-54C5A16DD598}"/>
    <dgm:cxn modelId="{9124BBEF-61B1-4B1A-9F08-056221E10097}" type="presOf" srcId="{980AD8AC-2E3B-4C1E-A274-488EF8E80E3B}" destId="{32F16C6A-402B-439F-A533-4659B0BFF751}" srcOrd="0" destOrd="0" presId="urn:microsoft.com/office/officeart/2005/8/layout/default"/>
    <dgm:cxn modelId="{FE04C303-51D6-4589-AE9D-B641213DECC1}" type="presParOf" srcId="{8D458F62-71CB-4A81-9310-77E27D103FC6}" destId="{515209F0-34B5-4082-92E5-D555F21A1030}" srcOrd="0" destOrd="0" presId="urn:microsoft.com/office/officeart/2005/8/layout/default"/>
    <dgm:cxn modelId="{66D39473-1767-4D51-A841-223A766C85C2}" type="presParOf" srcId="{8D458F62-71CB-4A81-9310-77E27D103FC6}" destId="{5F631045-6E49-4125-A9DC-E7818347480C}" srcOrd="1" destOrd="0" presId="urn:microsoft.com/office/officeart/2005/8/layout/default"/>
    <dgm:cxn modelId="{9973EBC8-DA94-4D94-9D75-283BE81E3EC6}" type="presParOf" srcId="{8D458F62-71CB-4A81-9310-77E27D103FC6}" destId="{AEDC2F47-4A02-4B68-8EB0-A4E1E3FB6D71}" srcOrd="2" destOrd="0" presId="urn:microsoft.com/office/officeart/2005/8/layout/default"/>
    <dgm:cxn modelId="{0901C779-3E8E-45DF-AA52-964FEDC21386}" type="presParOf" srcId="{8D458F62-71CB-4A81-9310-77E27D103FC6}" destId="{DB2C8C0D-2257-4297-A278-B4BD66EE822B}" srcOrd="3" destOrd="0" presId="urn:microsoft.com/office/officeart/2005/8/layout/default"/>
    <dgm:cxn modelId="{8ED18A0B-82A6-4AF1-9CC8-81EBAE624CC2}" type="presParOf" srcId="{8D458F62-71CB-4A81-9310-77E27D103FC6}" destId="{6F27A877-BC9B-4E16-A593-E074B83A5B67}" srcOrd="4" destOrd="0" presId="urn:microsoft.com/office/officeart/2005/8/layout/default"/>
    <dgm:cxn modelId="{94366159-F0BC-495A-BB80-7428AE450A30}" type="presParOf" srcId="{8D458F62-71CB-4A81-9310-77E27D103FC6}" destId="{6C4AD9D7-8D8D-4552-8FA8-60BF6D576943}" srcOrd="5" destOrd="0" presId="urn:microsoft.com/office/officeart/2005/8/layout/default"/>
    <dgm:cxn modelId="{81E10BBE-AB10-402C-BFF4-C1D0D039AB41}" type="presParOf" srcId="{8D458F62-71CB-4A81-9310-77E27D103FC6}" destId="{32F16C6A-402B-439F-A533-4659B0BFF751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F258C500-CA98-4D45-8645-65A22948824B}" type="doc">
      <dgm:prSet loTypeId="urn:microsoft.com/office/officeart/2008/layout/CircleAccentTimeline" loCatId="process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it-IT"/>
        </a:p>
      </dgm:t>
    </dgm:pt>
    <dgm:pt modelId="{F7022A84-A4A4-4BA5-B47B-F3ECA2107F65}">
      <dgm:prSet phldrT="[Testo]"/>
      <dgm:spPr/>
      <dgm:t>
        <a:bodyPr/>
        <a:lstStyle/>
        <a:p>
          <a:r>
            <a:rPr lang="it-IT" b="1" dirty="0">
              <a:solidFill>
                <a:schemeClr val="tx2"/>
              </a:solidFill>
            </a:rPr>
            <a:t>WP 2025</a:t>
          </a:r>
        </a:p>
      </dgm:t>
    </dgm:pt>
    <dgm:pt modelId="{00DA5813-9001-4979-88B8-3287AD881A49}" type="parTrans" cxnId="{DA29D8B7-00BE-4E34-A649-D2294CE9904B}">
      <dgm:prSet/>
      <dgm:spPr/>
      <dgm:t>
        <a:bodyPr/>
        <a:lstStyle/>
        <a:p>
          <a:endParaRPr lang="it-IT">
            <a:solidFill>
              <a:schemeClr val="tx2"/>
            </a:solidFill>
          </a:endParaRPr>
        </a:p>
      </dgm:t>
    </dgm:pt>
    <dgm:pt modelId="{AAFF4E7C-5892-4C8D-A9D7-A535B3CA9B21}" type="sibTrans" cxnId="{DA29D8B7-00BE-4E34-A649-D2294CE9904B}">
      <dgm:prSet/>
      <dgm:spPr/>
      <dgm:t>
        <a:bodyPr/>
        <a:lstStyle/>
        <a:p>
          <a:endParaRPr lang="it-IT">
            <a:solidFill>
              <a:schemeClr val="tx2"/>
            </a:solidFill>
          </a:endParaRPr>
        </a:p>
      </dgm:t>
    </dgm:pt>
    <dgm:pt modelId="{B9AB5950-18F7-45AB-93EF-A869686C8F50}">
      <dgm:prSet phldrT="[Testo]"/>
      <dgm:spPr/>
      <dgm:t>
        <a:bodyPr/>
        <a:lstStyle/>
        <a:p>
          <a:r>
            <a:rPr lang="it-IT" dirty="0">
              <a:solidFill>
                <a:schemeClr val="tx2"/>
              </a:solidFill>
            </a:rPr>
            <a:t>25 aprile: pubblicazione</a:t>
          </a:r>
        </a:p>
      </dgm:t>
    </dgm:pt>
    <dgm:pt modelId="{A00C82E7-4E4E-4A9D-B9F3-D3D344230730}" type="parTrans" cxnId="{A089679C-53C8-4DE6-87A7-D9947F310086}">
      <dgm:prSet/>
      <dgm:spPr/>
      <dgm:t>
        <a:bodyPr/>
        <a:lstStyle/>
        <a:p>
          <a:endParaRPr lang="it-IT">
            <a:solidFill>
              <a:schemeClr val="tx2"/>
            </a:solidFill>
          </a:endParaRPr>
        </a:p>
      </dgm:t>
    </dgm:pt>
    <dgm:pt modelId="{A1E52B2D-CA5D-46BC-8A25-F768D9ADAA63}" type="sibTrans" cxnId="{A089679C-53C8-4DE6-87A7-D9947F310086}">
      <dgm:prSet/>
      <dgm:spPr/>
      <dgm:t>
        <a:bodyPr/>
        <a:lstStyle/>
        <a:p>
          <a:endParaRPr lang="it-IT">
            <a:solidFill>
              <a:schemeClr val="tx2"/>
            </a:solidFill>
          </a:endParaRPr>
        </a:p>
      </dgm:t>
    </dgm:pt>
    <dgm:pt modelId="{FC3812C7-BA7E-4DA4-BB63-6178C08266D4}">
      <dgm:prSet phldrT="[Testo]"/>
      <dgm:spPr/>
      <dgm:t>
        <a:bodyPr/>
        <a:lstStyle/>
        <a:p>
          <a:r>
            <a:rPr lang="it-IT" b="1" dirty="0">
              <a:solidFill>
                <a:schemeClr val="tx2"/>
              </a:solidFill>
            </a:rPr>
            <a:t>WP 2026 - 2027</a:t>
          </a:r>
        </a:p>
      </dgm:t>
    </dgm:pt>
    <dgm:pt modelId="{2FD6FCFF-059D-4EB0-9193-4BE66470EE7A}" type="parTrans" cxnId="{143D5690-017D-47AC-B1F9-6D6453983898}">
      <dgm:prSet/>
      <dgm:spPr/>
      <dgm:t>
        <a:bodyPr/>
        <a:lstStyle/>
        <a:p>
          <a:endParaRPr lang="it-IT">
            <a:solidFill>
              <a:schemeClr val="tx2"/>
            </a:solidFill>
          </a:endParaRPr>
        </a:p>
      </dgm:t>
    </dgm:pt>
    <dgm:pt modelId="{111608DD-88F3-4B20-8C7F-8BADE760A529}" type="sibTrans" cxnId="{143D5690-017D-47AC-B1F9-6D6453983898}">
      <dgm:prSet/>
      <dgm:spPr/>
      <dgm:t>
        <a:bodyPr/>
        <a:lstStyle/>
        <a:p>
          <a:endParaRPr lang="it-IT">
            <a:solidFill>
              <a:schemeClr val="tx2"/>
            </a:solidFill>
          </a:endParaRPr>
        </a:p>
      </dgm:t>
    </dgm:pt>
    <dgm:pt modelId="{2255D513-C541-4986-AFA7-CB476BD09022}">
      <dgm:prSet phldrT="[Testo]"/>
      <dgm:spPr/>
      <dgm:t>
        <a:bodyPr/>
        <a:lstStyle/>
        <a:p>
          <a:r>
            <a:rPr lang="it-IT" dirty="0">
              <a:solidFill>
                <a:schemeClr val="tx2"/>
              </a:solidFill>
            </a:rPr>
            <a:t>Gennaio – settembre 2025: consultazione</a:t>
          </a:r>
        </a:p>
      </dgm:t>
    </dgm:pt>
    <dgm:pt modelId="{DE55F30D-5CA8-4C11-9E17-B58D71BE53E5}" type="parTrans" cxnId="{B7344676-001E-41C9-A767-61AD44FD77A5}">
      <dgm:prSet/>
      <dgm:spPr/>
      <dgm:t>
        <a:bodyPr/>
        <a:lstStyle/>
        <a:p>
          <a:endParaRPr lang="it-IT">
            <a:solidFill>
              <a:schemeClr val="tx2"/>
            </a:solidFill>
          </a:endParaRPr>
        </a:p>
      </dgm:t>
    </dgm:pt>
    <dgm:pt modelId="{09FACC71-5B7E-4AEA-A7FB-5C2CB5920810}" type="sibTrans" cxnId="{B7344676-001E-41C9-A767-61AD44FD77A5}">
      <dgm:prSet/>
      <dgm:spPr/>
      <dgm:t>
        <a:bodyPr/>
        <a:lstStyle/>
        <a:p>
          <a:endParaRPr lang="it-IT">
            <a:solidFill>
              <a:schemeClr val="tx2"/>
            </a:solidFill>
          </a:endParaRPr>
        </a:p>
      </dgm:t>
    </dgm:pt>
    <dgm:pt modelId="{477A0B42-92FB-471F-B2D8-E14D35372190}">
      <dgm:prSet phldrT="[Testo]"/>
      <dgm:spPr/>
      <dgm:t>
        <a:bodyPr/>
        <a:lstStyle/>
        <a:p>
          <a:r>
            <a:rPr lang="it-IT" dirty="0">
              <a:solidFill>
                <a:schemeClr val="tx2"/>
              </a:solidFill>
            </a:rPr>
            <a:t>Estate: ISC</a:t>
          </a:r>
        </a:p>
      </dgm:t>
    </dgm:pt>
    <dgm:pt modelId="{AC31B28A-D0FD-4127-A2B2-1D30FCDB2E59}" type="parTrans" cxnId="{93E2ECE1-6D5F-4905-AEEC-170AF9223722}">
      <dgm:prSet/>
      <dgm:spPr/>
      <dgm:t>
        <a:bodyPr/>
        <a:lstStyle/>
        <a:p>
          <a:endParaRPr lang="it-IT">
            <a:solidFill>
              <a:schemeClr val="tx2"/>
            </a:solidFill>
          </a:endParaRPr>
        </a:p>
      </dgm:t>
    </dgm:pt>
    <dgm:pt modelId="{0101AAB5-BC4C-4751-88BE-DB3FC0703E84}" type="sibTrans" cxnId="{93E2ECE1-6D5F-4905-AEEC-170AF9223722}">
      <dgm:prSet/>
      <dgm:spPr/>
      <dgm:t>
        <a:bodyPr/>
        <a:lstStyle/>
        <a:p>
          <a:endParaRPr lang="it-IT">
            <a:solidFill>
              <a:schemeClr val="tx2"/>
            </a:solidFill>
          </a:endParaRPr>
        </a:p>
      </dgm:t>
    </dgm:pt>
    <dgm:pt modelId="{A6C889AC-7B5D-4AE0-A793-32EAD7C7D314}">
      <dgm:prSet phldrT="[Testo]"/>
      <dgm:spPr/>
      <dgm:t>
        <a:bodyPr/>
        <a:lstStyle/>
        <a:p>
          <a:r>
            <a:rPr lang="it-IT">
              <a:solidFill>
                <a:schemeClr val="tx2"/>
              </a:solidFill>
            </a:rPr>
            <a:t>15 maggio: apertura</a:t>
          </a:r>
          <a:endParaRPr lang="it-IT" dirty="0">
            <a:solidFill>
              <a:schemeClr val="tx2"/>
            </a:solidFill>
          </a:endParaRPr>
        </a:p>
      </dgm:t>
    </dgm:pt>
    <dgm:pt modelId="{8300CD70-F2E3-4064-981C-B9BD4C737E84}" type="parTrans" cxnId="{8E644B0C-C13C-4377-9613-CE4069EFC160}">
      <dgm:prSet/>
      <dgm:spPr/>
      <dgm:t>
        <a:bodyPr/>
        <a:lstStyle/>
        <a:p>
          <a:endParaRPr lang="it-IT">
            <a:solidFill>
              <a:schemeClr val="tx2"/>
            </a:solidFill>
          </a:endParaRPr>
        </a:p>
      </dgm:t>
    </dgm:pt>
    <dgm:pt modelId="{90E02A26-A924-4147-BFA7-08ED0F67C7E6}" type="sibTrans" cxnId="{8E644B0C-C13C-4377-9613-CE4069EFC160}">
      <dgm:prSet/>
      <dgm:spPr/>
      <dgm:t>
        <a:bodyPr/>
        <a:lstStyle/>
        <a:p>
          <a:endParaRPr lang="it-IT">
            <a:solidFill>
              <a:schemeClr val="tx2"/>
            </a:solidFill>
          </a:endParaRPr>
        </a:p>
      </dgm:t>
    </dgm:pt>
    <dgm:pt modelId="{92B03EA3-D4FF-48D9-BB6E-954CB141C4D0}">
      <dgm:prSet phldrT="[Testo]"/>
      <dgm:spPr/>
      <dgm:t>
        <a:bodyPr/>
        <a:lstStyle/>
        <a:p>
          <a:r>
            <a:rPr lang="it-IT">
              <a:solidFill>
                <a:schemeClr val="tx2"/>
              </a:solidFill>
            </a:rPr>
            <a:t>da settembre: scadenze</a:t>
          </a:r>
          <a:endParaRPr lang="it-IT" dirty="0">
            <a:solidFill>
              <a:schemeClr val="tx2"/>
            </a:solidFill>
          </a:endParaRPr>
        </a:p>
      </dgm:t>
    </dgm:pt>
    <dgm:pt modelId="{8505CCB9-7FD8-4FAF-A202-EB61E2DFEE21}" type="parTrans" cxnId="{98966D41-223E-4A34-B7D6-57435FD91618}">
      <dgm:prSet/>
      <dgm:spPr/>
      <dgm:t>
        <a:bodyPr/>
        <a:lstStyle/>
        <a:p>
          <a:endParaRPr lang="it-IT">
            <a:solidFill>
              <a:schemeClr val="tx2"/>
            </a:solidFill>
          </a:endParaRPr>
        </a:p>
      </dgm:t>
    </dgm:pt>
    <dgm:pt modelId="{6BC6024B-7AF8-4B76-9290-6C5ADD41CFE5}" type="sibTrans" cxnId="{98966D41-223E-4A34-B7D6-57435FD91618}">
      <dgm:prSet/>
      <dgm:spPr/>
      <dgm:t>
        <a:bodyPr/>
        <a:lstStyle/>
        <a:p>
          <a:endParaRPr lang="it-IT">
            <a:solidFill>
              <a:schemeClr val="tx2"/>
            </a:solidFill>
          </a:endParaRPr>
        </a:p>
      </dgm:t>
    </dgm:pt>
    <dgm:pt modelId="{0E2D5903-5846-4DD5-BDC6-256641A71435}">
      <dgm:prSet phldrT="[Testo]"/>
      <dgm:spPr/>
      <dgm:t>
        <a:bodyPr/>
        <a:lstStyle/>
        <a:p>
          <a:r>
            <a:rPr lang="it-IT">
              <a:solidFill>
                <a:schemeClr val="tx2"/>
              </a:solidFill>
            </a:rPr>
            <a:t>Fine 2025: apertura WP 2026 </a:t>
          </a:r>
          <a:endParaRPr lang="it-IT" dirty="0">
            <a:solidFill>
              <a:schemeClr val="tx2"/>
            </a:solidFill>
          </a:endParaRPr>
        </a:p>
      </dgm:t>
    </dgm:pt>
    <dgm:pt modelId="{431773EF-4C5C-45F1-8597-FF6FF57A8736}" type="parTrans" cxnId="{53F28B92-9D8D-4D59-A0C3-4333A76A65B0}">
      <dgm:prSet/>
      <dgm:spPr/>
      <dgm:t>
        <a:bodyPr/>
        <a:lstStyle/>
        <a:p>
          <a:endParaRPr lang="it-IT">
            <a:solidFill>
              <a:schemeClr val="tx2"/>
            </a:solidFill>
          </a:endParaRPr>
        </a:p>
      </dgm:t>
    </dgm:pt>
    <dgm:pt modelId="{3C9BF3CC-EB87-42D3-BF09-E32613CC2A47}" type="sibTrans" cxnId="{53F28B92-9D8D-4D59-A0C3-4333A76A65B0}">
      <dgm:prSet/>
      <dgm:spPr/>
      <dgm:t>
        <a:bodyPr/>
        <a:lstStyle/>
        <a:p>
          <a:endParaRPr lang="it-IT">
            <a:solidFill>
              <a:schemeClr val="tx2"/>
            </a:solidFill>
          </a:endParaRPr>
        </a:p>
      </dgm:t>
    </dgm:pt>
    <dgm:pt modelId="{0FC6E2ED-6D02-4845-9EA9-5F66A4633D7B}">
      <dgm:prSet phldrT="[Testo]"/>
      <dgm:spPr/>
      <dgm:t>
        <a:bodyPr/>
        <a:lstStyle/>
        <a:p>
          <a:r>
            <a:rPr lang="it-IT">
              <a:solidFill>
                <a:schemeClr val="tx2"/>
              </a:solidFill>
            </a:rPr>
            <a:t>da primavera 2026: prime scadenze WP 2026</a:t>
          </a:r>
          <a:endParaRPr lang="it-IT" dirty="0">
            <a:solidFill>
              <a:schemeClr val="tx2"/>
            </a:solidFill>
          </a:endParaRPr>
        </a:p>
      </dgm:t>
    </dgm:pt>
    <dgm:pt modelId="{2DF7CB82-DC15-4A05-BBC0-3EB26B85D7AA}" type="parTrans" cxnId="{29E3BE1D-1572-423A-B9E4-EA203DBFBCEB}">
      <dgm:prSet/>
      <dgm:spPr/>
      <dgm:t>
        <a:bodyPr/>
        <a:lstStyle/>
        <a:p>
          <a:endParaRPr lang="it-IT">
            <a:solidFill>
              <a:schemeClr val="tx2"/>
            </a:solidFill>
          </a:endParaRPr>
        </a:p>
      </dgm:t>
    </dgm:pt>
    <dgm:pt modelId="{BF8B7F62-FFF6-4549-A76A-B3BDB25060F2}" type="sibTrans" cxnId="{29E3BE1D-1572-423A-B9E4-EA203DBFBCEB}">
      <dgm:prSet/>
      <dgm:spPr/>
      <dgm:t>
        <a:bodyPr/>
        <a:lstStyle/>
        <a:p>
          <a:endParaRPr lang="it-IT">
            <a:solidFill>
              <a:schemeClr val="tx2"/>
            </a:solidFill>
          </a:endParaRPr>
        </a:p>
      </dgm:t>
    </dgm:pt>
    <dgm:pt modelId="{019F18BA-97F1-4FB9-8F36-27FF87AD29CC}" type="pres">
      <dgm:prSet presAssocID="{F258C500-CA98-4D45-8645-65A22948824B}" presName="Name0" presStyleCnt="0">
        <dgm:presLayoutVars>
          <dgm:dir/>
        </dgm:presLayoutVars>
      </dgm:prSet>
      <dgm:spPr/>
    </dgm:pt>
    <dgm:pt modelId="{63EAE692-C12D-4F28-B1A2-1068EC4D7274}" type="pres">
      <dgm:prSet presAssocID="{F7022A84-A4A4-4BA5-B47B-F3ECA2107F65}" presName="parComposite" presStyleCnt="0"/>
      <dgm:spPr/>
    </dgm:pt>
    <dgm:pt modelId="{A946B1D2-162E-4729-84D1-7618638D2AAD}" type="pres">
      <dgm:prSet presAssocID="{F7022A84-A4A4-4BA5-B47B-F3ECA2107F65}" presName="parBigCircle" presStyleLbl="node0" presStyleIdx="0" presStyleCnt="2"/>
      <dgm:spPr/>
    </dgm:pt>
    <dgm:pt modelId="{AB0B54C7-6B71-4E2A-BD25-3EEDE34C4DF3}" type="pres">
      <dgm:prSet presAssocID="{F7022A84-A4A4-4BA5-B47B-F3ECA2107F65}" presName="parTx" presStyleLbl="revTx" presStyleIdx="0" presStyleCnt="16"/>
      <dgm:spPr/>
    </dgm:pt>
    <dgm:pt modelId="{857EA4D3-115C-4CC1-860F-767C13966930}" type="pres">
      <dgm:prSet presAssocID="{F7022A84-A4A4-4BA5-B47B-F3ECA2107F65}" presName="bSpace" presStyleCnt="0"/>
      <dgm:spPr/>
    </dgm:pt>
    <dgm:pt modelId="{63FB8934-8145-4639-8F51-1A1D0FB5B6A3}" type="pres">
      <dgm:prSet presAssocID="{F7022A84-A4A4-4BA5-B47B-F3ECA2107F65}" presName="parBackupNorm" presStyleCnt="0"/>
      <dgm:spPr/>
    </dgm:pt>
    <dgm:pt modelId="{9B6FAEAE-8F87-4E31-8130-019B9507FBAC}" type="pres">
      <dgm:prSet presAssocID="{AAFF4E7C-5892-4C8D-A9D7-A535B3CA9B21}" presName="parSpace" presStyleCnt="0"/>
      <dgm:spPr/>
    </dgm:pt>
    <dgm:pt modelId="{7DFD8D08-2986-43E8-B4C9-32A2514FA022}" type="pres">
      <dgm:prSet presAssocID="{B9AB5950-18F7-45AB-93EF-A869686C8F50}" presName="desBackupLeftNorm" presStyleCnt="0"/>
      <dgm:spPr/>
    </dgm:pt>
    <dgm:pt modelId="{4DD48A2C-A426-4561-A19C-532D9D21FC2F}" type="pres">
      <dgm:prSet presAssocID="{B9AB5950-18F7-45AB-93EF-A869686C8F50}" presName="desComposite" presStyleCnt="0"/>
      <dgm:spPr/>
    </dgm:pt>
    <dgm:pt modelId="{4406ECE4-EAC1-46F3-94B8-5722EB2C9FB5}" type="pres">
      <dgm:prSet presAssocID="{B9AB5950-18F7-45AB-93EF-A869686C8F50}" presName="desCircle" presStyleLbl="node1" presStyleIdx="0" presStyleCnt="7"/>
      <dgm:spPr/>
    </dgm:pt>
    <dgm:pt modelId="{BCECB624-052A-4A61-8C22-7D5074C4A22A}" type="pres">
      <dgm:prSet presAssocID="{B9AB5950-18F7-45AB-93EF-A869686C8F50}" presName="chTx" presStyleLbl="revTx" presStyleIdx="1" presStyleCnt="16"/>
      <dgm:spPr/>
    </dgm:pt>
    <dgm:pt modelId="{AB5AAE86-EE76-4E0F-B2F7-F8D324428280}" type="pres">
      <dgm:prSet presAssocID="{B9AB5950-18F7-45AB-93EF-A869686C8F50}" presName="desTx" presStyleLbl="revTx" presStyleIdx="2" presStyleCnt="16">
        <dgm:presLayoutVars>
          <dgm:bulletEnabled val="1"/>
        </dgm:presLayoutVars>
      </dgm:prSet>
      <dgm:spPr/>
    </dgm:pt>
    <dgm:pt modelId="{69F85B37-9E16-43C7-8C28-1C7BAAFE2546}" type="pres">
      <dgm:prSet presAssocID="{B9AB5950-18F7-45AB-93EF-A869686C8F50}" presName="desBackupRightNorm" presStyleCnt="0"/>
      <dgm:spPr/>
    </dgm:pt>
    <dgm:pt modelId="{B56F0FF1-D5B2-4C03-99EF-0BECF2A49248}" type="pres">
      <dgm:prSet presAssocID="{A1E52B2D-CA5D-46BC-8A25-F768D9ADAA63}" presName="desSpace" presStyleCnt="0"/>
      <dgm:spPr/>
    </dgm:pt>
    <dgm:pt modelId="{05BC5080-87A9-4E64-8627-CE30C45F0417}" type="pres">
      <dgm:prSet presAssocID="{A6C889AC-7B5D-4AE0-A793-32EAD7C7D314}" presName="desBackupLeftNorm" presStyleCnt="0"/>
      <dgm:spPr/>
    </dgm:pt>
    <dgm:pt modelId="{3F795300-FB15-4522-8260-41C4445FACF6}" type="pres">
      <dgm:prSet presAssocID="{A6C889AC-7B5D-4AE0-A793-32EAD7C7D314}" presName="desComposite" presStyleCnt="0"/>
      <dgm:spPr/>
    </dgm:pt>
    <dgm:pt modelId="{CB5C562F-22FB-407E-9A4B-3C2012DEE472}" type="pres">
      <dgm:prSet presAssocID="{A6C889AC-7B5D-4AE0-A793-32EAD7C7D314}" presName="desCircle" presStyleLbl="node1" presStyleIdx="1" presStyleCnt="7"/>
      <dgm:spPr/>
    </dgm:pt>
    <dgm:pt modelId="{8273F731-F4D5-4E6D-826B-276E290CFA09}" type="pres">
      <dgm:prSet presAssocID="{A6C889AC-7B5D-4AE0-A793-32EAD7C7D314}" presName="chTx" presStyleLbl="revTx" presStyleIdx="3" presStyleCnt="16"/>
      <dgm:spPr/>
    </dgm:pt>
    <dgm:pt modelId="{BD8589D2-4D29-418B-9801-0964CC5CF7EB}" type="pres">
      <dgm:prSet presAssocID="{A6C889AC-7B5D-4AE0-A793-32EAD7C7D314}" presName="desTx" presStyleLbl="revTx" presStyleIdx="4" presStyleCnt="16">
        <dgm:presLayoutVars>
          <dgm:bulletEnabled val="1"/>
        </dgm:presLayoutVars>
      </dgm:prSet>
      <dgm:spPr/>
    </dgm:pt>
    <dgm:pt modelId="{B3EC47DD-FECC-4530-B60F-1A69B7632D60}" type="pres">
      <dgm:prSet presAssocID="{A6C889AC-7B5D-4AE0-A793-32EAD7C7D314}" presName="desBackupRightNorm" presStyleCnt="0"/>
      <dgm:spPr/>
    </dgm:pt>
    <dgm:pt modelId="{0A0DBCED-83B6-4FD8-9CEE-834555A34C81}" type="pres">
      <dgm:prSet presAssocID="{90E02A26-A924-4147-BFA7-08ED0F67C7E6}" presName="desSpace" presStyleCnt="0"/>
      <dgm:spPr/>
    </dgm:pt>
    <dgm:pt modelId="{EBC7C615-3B0B-4260-B62D-52E7BACF0FB0}" type="pres">
      <dgm:prSet presAssocID="{92B03EA3-D4FF-48D9-BB6E-954CB141C4D0}" presName="desBackupLeftNorm" presStyleCnt="0"/>
      <dgm:spPr/>
    </dgm:pt>
    <dgm:pt modelId="{290AFF55-DE8E-4DD8-B6E2-B5CECAFA5E93}" type="pres">
      <dgm:prSet presAssocID="{92B03EA3-D4FF-48D9-BB6E-954CB141C4D0}" presName="desComposite" presStyleCnt="0"/>
      <dgm:spPr/>
    </dgm:pt>
    <dgm:pt modelId="{FCE1311F-9963-4B4E-A9FE-E414C627FC38}" type="pres">
      <dgm:prSet presAssocID="{92B03EA3-D4FF-48D9-BB6E-954CB141C4D0}" presName="desCircle" presStyleLbl="node1" presStyleIdx="2" presStyleCnt="7"/>
      <dgm:spPr/>
    </dgm:pt>
    <dgm:pt modelId="{27AC4435-5406-4DEA-AB04-E62A3DA25112}" type="pres">
      <dgm:prSet presAssocID="{92B03EA3-D4FF-48D9-BB6E-954CB141C4D0}" presName="chTx" presStyleLbl="revTx" presStyleIdx="5" presStyleCnt="16"/>
      <dgm:spPr/>
    </dgm:pt>
    <dgm:pt modelId="{5BD9744A-58DE-4C9A-A96E-D3B5F8561666}" type="pres">
      <dgm:prSet presAssocID="{92B03EA3-D4FF-48D9-BB6E-954CB141C4D0}" presName="desTx" presStyleLbl="revTx" presStyleIdx="6" presStyleCnt="16">
        <dgm:presLayoutVars>
          <dgm:bulletEnabled val="1"/>
        </dgm:presLayoutVars>
      </dgm:prSet>
      <dgm:spPr/>
    </dgm:pt>
    <dgm:pt modelId="{ACC09E7F-B6B7-44B8-A42E-92C094E12934}" type="pres">
      <dgm:prSet presAssocID="{92B03EA3-D4FF-48D9-BB6E-954CB141C4D0}" presName="desBackupRightNorm" presStyleCnt="0"/>
      <dgm:spPr/>
    </dgm:pt>
    <dgm:pt modelId="{D0B7FC82-8DBF-43C1-AD12-85494E278FA7}" type="pres">
      <dgm:prSet presAssocID="{6BC6024B-7AF8-4B76-9290-6C5ADD41CFE5}" presName="desSpace" presStyleCnt="0"/>
      <dgm:spPr/>
    </dgm:pt>
    <dgm:pt modelId="{480284D7-360A-4687-A2A7-A6F59F837F91}" type="pres">
      <dgm:prSet presAssocID="{FC3812C7-BA7E-4DA4-BB63-6178C08266D4}" presName="parComposite" presStyleCnt="0"/>
      <dgm:spPr/>
    </dgm:pt>
    <dgm:pt modelId="{5A565278-40F5-4FEF-B10D-2233B4D03AC7}" type="pres">
      <dgm:prSet presAssocID="{FC3812C7-BA7E-4DA4-BB63-6178C08266D4}" presName="parBigCircle" presStyleLbl="node0" presStyleIdx="1" presStyleCnt="2"/>
      <dgm:spPr/>
    </dgm:pt>
    <dgm:pt modelId="{EA54275F-DC02-409C-A101-FC55A7F33EBD}" type="pres">
      <dgm:prSet presAssocID="{FC3812C7-BA7E-4DA4-BB63-6178C08266D4}" presName="parTx" presStyleLbl="revTx" presStyleIdx="7" presStyleCnt="16"/>
      <dgm:spPr/>
    </dgm:pt>
    <dgm:pt modelId="{AD37987A-61FA-4B80-8EF2-614D00D4F165}" type="pres">
      <dgm:prSet presAssocID="{FC3812C7-BA7E-4DA4-BB63-6178C08266D4}" presName="bSpace" presStyleCnt="0"/>
      <dgm:spPr/>
    </dgm:pt>
    <dgm:pt modelId="{AA84E29B-FB8F-4BF3-9D39-3DBCB172E916}" type="pres">
      <dgm:prSet presAssocID="{FC3812C7-BA7E-4DA4-BB63-6178C08266D4}" presName="parBackupNorm" presStyleCnt="0"/>
      <dgm:spPr/>
    </dgm:pt>
    <dgm:pt modelId="{7123ED2D-9FD7-4946-97A7-15E6E47652D3}" type="pres">
      <dgm:prSet presAssocID="{111608DD-88F3-4B20-8C7F-8BADE760A529}" presName="parSpace" presStyleCnt="0"/>
      <dgm:spPr/>
    </dgm:pt>
    <dgm:pt modelId="{90FC44C4-4295-4F61-BBAD-1E9162B996A8}" type="pres">
      <dgm:prSet presAssocID="{2255D513-C541-4986-AFA7-CB476BD09022}" presName="desBackupLeftNorm" presStyleCnt="0"/>
      <dgm:spPr/>
    </dgm:pt>
    <dgm:pt modelId="{60A86883-B846-49C8-86B7-C2DA0C809C5F}" type="pres">
      <dgm:prSet presAssocID="{2255D513-C541-4986-AFA7-CB476BD09022}" presName="desComposite" presStyleCnt="0"/>
      <dgm:spPr/>
    </dgm:pt>
    <dgm:pt modelId="{746C3947-48A4-44DC-B022-4D5B158D74E6}" type="pres">
      <dgm:prSet presAssocID="{2255D513-C541-4986-AFA7-CB476BD09022}" presName="desCircle" presStyleLbl="node1" presStyleIdx="3" presStyleCnt="7"/>
      <dgm:spPr/>
    </dgm:pt>
    <dgm:pt modelId="{4F0DB42C-2AF0-4693-AD44-35943672F253}" type="pres">
      <dgm:prSet presAssocID="{2255D513-C541-4986-AFA7-CB476BD09022}" presName="chTx" presStyleLbl="revTx" presStyleIdx="8" presStyleCnt="16"/>
      <dgm:spPr/>
    </dgm:pt>
    <dgm:pt modelId="{37324C49-8212-4109-91C6-4B7FA7E81D89}" type="pres">
      <dgm:prSet presAssocID="{2255D513-C541-4986-AFA7-CB476BD09022}" presName="desTx" presStyleLbl="revTx" presStyleIdx="9" presStyleCnt="16">
        <dgm:presLayoutVars>
          <dgm:bulletEnabled val="1"/>
        </dgm:presLayoutVars>
      </dgm:prSet>
      <dgm:spPr/>
    </dgm:pt>
    <dgm:pt modelId="{B161AC6C-63FF-436C-8FEE-82AAF70093CA}" type="pres">
      <dgm:prSet presAssocID="{2255D513-C541-4986-AFA7-CB476BD09022}" presName="desBackupRightNorm" presStyleCnt="0"/>
      <dgm:spPr/>
    </dgm:pt>
    <dgm:pt modelId="{6E170FBE-FC2D-42D5-BBAB-4DD7790751D4}" type="pres">
      <dgm:prSet presAssocID="{09FACC71-5B7E-4AEA-A7FB-5C2CB5920810}" presName="desSpace" presStyleCnt="0"/>
      <dgm:spPr/>
    </dgm:pt>
    <dgm:pt modelId="{A4C6B71E-B7F4-46AE-9015-440B653F134A}" type="pres">
      <dgm:prSet presAssocID="{477A0B42-92FB-471F-B2D8-E14D35372190}" presName="desBackupLeftNorm" presStyleCnt="0"/>
      <dgm:spPr/>
    </dgm:pt>
    <dgm:pt modelId="{E67E49D1-2A1B-4342-8354-9AD0150E385B}" type="pres">
      <dgm:prSet presAssocID="{477A0B42-92FB-471F-B2D8-E14D35372190}" presName="desComposite" presStyleCnt="0"/>
      <dgm:spPr/>
    </dgm:pt>
    <dgm:pt modelId="{1A42FE8E-B2B2-43FA-AC38-311B51DCDE1C}" type="pres">
      <dgm:prSet presAssocID="{477A0B42-92FB-471F-B2D8-E14D35372190}" presName="desCircle" presStyleLbl="node1" presStyleIdx="4" presStyleCnt="7"/>
      <dgm:spPr/>
    </dgm:pt>
    <dgm:pt modelId="{94D465AB-A5DE-46C0-880C-4CB91886EEE8}" type="pres">
      <dgm:prSet presAssocID="{477A0B42-92FB-471F-B2D8-E14D35372190}" presName="chTx" presStyleLbl="revTx" presStyleIdx="10" presStyleCnt="16"/>
      <dgm:spPr/>
    </dgm:pt>
    <dgm:pt modelId="{C2DC48ED-329F-4794-B535-7BBDD96094F3}" type="pres">
      <dgm:prSet presAssocID="{477A0B42-92FB-471F-B2D8-E14D35372190}" presName="desTx" presStyleLbl="revTx" presStyleIdx="11" presStyleCnt="16">
        <dgm:presLayoutVars>
          <dgm:bulletEnabled val="1"/>
        </dgm:presLayoutVars>
      </dgm:prSet>
      <dgm:spPr/>
    </dgm:pt>
    <dgm:pt modelId="{6C6445D2-E145-4A96-97D8-D09A2EB79EB2}" type="pres">
      <dgm:prSet presAssocID="{477A0B42-92FB-471F-B2D8-E14D35372190}" presName="desBackupRightNorm" presStyleCnt="0"/>
      <dgm:spPr/>
    </dgm:pt>
    <dgm:pt modelId="{F70D9B38-AD6E-41D9-883D-550741649C03}" type="pres">
      <dgm:prSet presAssocID="{0101AAB5-BC4C-4751-88BE-DB3FC0703E84}" presName="desSpace" presStyleCnt="0"/>
      <dgm:spPr/>
    </dgm:pt>
    <dgm:pt modelId="{26D48600-53F1-4EDC-9E84-34C2F9184B3A}" type="pres">
      <dgm:prSet presAssocID="{0E2D5903-5846-4DD5-BDC6-256641A71435}" presName="desBackupLeftNorm" presStyleCnt="0"/>
      <dgm:spPr/>
    </dgm:pt>
    <dgm:pt modelId="{7455AC52-3E78-4D2C-AF13-EFAC9C6D1C75}" type="pres">
      <dgm:prSet presAssocID="{0E2D5903-5846-4DD5-BDC6-256641A71435}" presName="desComposite" presStyleCnt="0"/>
      <dgm:spPr/>
    </dgm:pt>
    <dgm:pt modelId="{B8906941-8C6E-41CF-82ED-5F0B987D585D}" type="pres">
      <dgm:prSet presAssocID="{0E2D5903-5846-4DD5-BDC6-256641A71435}" presName="desCircle" presStyleLbl="node1" presStyleIdx="5" presStyleCnt="7"/>
      <dgm:spPr/>
    </dgm:pt>
    <dgm:pt modelId="{3F7AC54C-9CED-497D-A7E4-77AB94DB8B0D}" type="pres">
      <dgm:prSet presAssocID="{0E2D5903-5846-4DD5-BDC6-256641A71435}" presName="chTx" presStyleLbl="revTx" presStyleIdx="12" presStyleCnt="16"/>
      <dgm:spPr/>
    </dgm:pt>
    <dgm:pt modelId="{164B8124-15D6-443A-8707-D443EB482E57}" type="pres">
      <dgm:prSet presAssocID="{0E2D5903-5846-4DD5-BDC6-256641A71435}" presName="desTx" presStyleLbl="revTx" presStyleIdx="13" presStyleCnt="16">
        <dgm:presLayoutVars>
          <dgm:bulletEnabled val="1"/>
        </dgm:presLayoutVars>
      </dgm:prSet>
      <dgm:spPr/>
    </dgm:pt>
    <dgm:pt modelId="{2560C519-6B97-4228-AF70-C9E47187DDFD}" type="pres">
      <dgm:prSet presAssocID="{0E2D5903-5846-4DD5-BDC6-256641A71435}" presName="desBackupRightNorm" presStyleCnt="0"/>
      <dgm:spPr/>
    </dgm:pt>
    <dgm:pt modelId="{F034F148-8EA8-4CF9-81B9-95903F1CBCAF}" type="pres">
      <dgm:prSet presAssocID="{3C9BF3CC-EB87-42D3-BF09-E32613CC2A47}" presName="desSpace" presStyleCnt="0"/>
      <dgm:spPr/>
    </dgm:pt>
    <dgm:pt modelId="{700DF6E0-1A16-45C7-8219-288BFD8E7354}" type="pres">
      <dgm:prSet presAssocID="{0FC6E2ED-6D02-4845-9EA9-5F66A4633D7B}" presName="desBackupLeftNorm" presStyleCnt="0"/>
      <dgm:spPr/>
    </dgm:pt>
    <dgm:pt modelId="{7432F899-2395-41BA-9BA8-C14E5DEAEE19}" type="pres">
      <dgm:prSet presAssocID="{0FC6E2ED-6D02-4845-9EA9-5F66A4633D7B}" presName="desComposite" presStyleCnt="0"/>
      <dgm:spPr/>
    </dgm:pt>
    <dgm:pt modelId="{3DF2A8D4-FDD0-425E-BD01-FE8A00AC4CEA}" type="pres">
      <dgm:prSet presAssocID="{0FC6E2ED-6D02-4845-9EA9-5F66A4633D7B}" presName="desCircle" presStyleLbl="node1" presStyleIdx="6" presStyleCnt="7"/>
      <dgm:spPr/>
    </dgm:pt>
    <dgm:pt modelId="{10DC05C9-21E2-4D8E-B087-F5CD4C2BABAB}" type="pres">
      <dgm:prSet presAssocID="{0FC6E2ED-6D02-4845-9EA9-5F66A4633D7B}" presName="chTx" presStyleLbl="revTx" presStyleIdx="14" presStyleCnt="16"/>
      <dgm:spPr/>
    </dgm:pt>
    <dgm:pt modelId="{67A9D3DF-737A-4F78-ADD6-C09C5556E391}" type="pres">
      <dgm:prSet presAssocID="{0FC6E2ED-6D02-4845-9EA9-5F66A4633D7B}" presName="desTx" presStyleLbl="revTx" presStyleIdx="15" presStyleCnt="16">
        <dgm:presLayoutVars>
          <dgm:bulletEnabled val="1"/>
        </dgm:presLayoutVars>
      </dgm:prSet>
      <dgm:spPr/>
    </dgm:pt>
    <dgm:pt modelId="{8900A19A-8380-4FF7-8F55-88DECDF27B82}" type="pres">
      <dgm:prSet presAssocID="{0FC6E2ED-6D02-4845-9EA9-5F66A4633D7B}" presName="desBackupRightNorm" presStyleCnt="0"/>
      <dgm:spPr/>
    </dgm:pt>
    <dgm:pt modelId="{519AA299-8AD3-4F46-AD4C-B7510B6C71ED}" type="pres">
      <dgm:prSet presAssocID="{BF8B7F62-FFF6-4549-A76A-B3BDB25060F2}" presName="desSpace" presStyleCnt="0"/>
      <dgm:spPr/>
    </dgm:pt>
  </dgm:ptLst>
  <dgm:cxnLst>
    <dgm:cxn modelId="{8AA6CB03-1B97-4747-8D5F-CC8000C24DAA}" type="presOf" srcId="{2255D513-C541-4986-AFA7-CB476BD09022}" destId="{4F0DB42C-2AF0-4693-AD44-35943672F253}" srcOrd="0" destOrd="0" presId="urn:microsoft.com/office/officeart/2008/layout/CircleAccentTimeline"/>
    <dgm:cxn modelId="{8E644B0C-C13C-4377-9613-CE4069EFC160}" srcId="{F7022A84-A4A4-4BA5-B47B-F3ECA2107F65}" destId="{A6C889AC-7B5D-4AE0-A793-32EAD7C7D314}" srcOrd="1" destOrd="0" parTransId="{8300CD70-F2E3-4064-981C-B9BD4C737E84}" sibTransId="{90E02A26-A924-4147-BFA7-08ED0F67C7E6}"/>
    <dgm:cxn modelId="{29E3BE1D-1572-423A-B9E4-EA203DBFBCEB}" srcId="{FC3812C7-BA7E-4DA4-BB63-6178C08266D4}" destId="{0FC6E2ED-6D02-4845-9EA9-5F66A4633D7B}" srcOrd="3" destOrd="0" parTransId="{2DF7CB82-DC15-4A05-BBC0-3EB26B85D7AA}" sibTransId="{BF8B7F62-FFF6-4549-A76A-B3BDB25060F2}"/>
    <dgm:cxn modelId="{132E273B-99EB-4C78-B8A1-7E61C11D7780}" type="presOf" srcId="{0FC6E2ED-6D02-4845-9EA9-5F66A4633D7B}" destId="{10DC05C9-21E2-4D8E-B087-F5CD4C2BABAB}" srcOrd="0" destOrd="0" presId="urn:microsoft.com/office/officeart/2008/layout/CircleAccentTimeline"/>
    <dgm:cxn modelId="{98966D41-223E-4A34-B7D6-57435FD91618}" srcId="{F7022A84-A4A4-4BA5-B47B-F3ECA2107F65}" destId="{92B03EA3-D4FF-48D9-BB6E-954CB141C4D0}" srcOrd="2" destOrd="0" parTransId="{8505CCB9-7FD8-4FAF-A202-EB61E2DFEE21}" sibTransId="{6BC6024B-7AF8-4B76-9290-6C5ADD41CFE5}"/>
    <dgm:cxn modelId="{5E943A68-6F27-4A39-913A-2B1168C224AD}" type="presOf" srcId="{92B03EA3-D4FF-48D9-BB6E-954CB141C4D0}" destId="{27AC4435-5406-4DEA-AB04-E62A3DA25112}" srcOrd="0" destOrd="0" presId="urn:microsoft.com/office/officeart/2008/layout/CircleAccentTimeline"/>
    <dgm:cxn modelId="{1E7D224C-0B85-4BC9-9F3B-1BC0BBBE11C1}" type="presOf" srcId="{F7022A84-A4A4-4BA5-B47B-F3ECA2107F65}" destId="{AB0B54C7-6B71-4E2A-BD25-3EEDE34C4DF3}" srcOrd="0" destOrd="0" presId="urn:microsoft.com/office/officeart/2008/layout/CircleAccentTimeline"/>
    <dgm:cxn modelId="{B7344676-001E-41C9-A767-61AD44FD77A5}" srcId="{FC3812C7-BA7E-4DA4-BB63-6178C08266D4}" destId="{2255D513-C541-4986-AFA7-CB476BD09022}" srcOrd="0" destOrd="0" parTransId="{DE55F30D-5CA8-4C11-9E17-B58D71BE53E5}" sibTransId="{09FACC71-5B7E-4AEA-A7FB-5C2CB5920810}"/>
    <dgm:cxn modelId="{143D5690-017D-47AC-B1F9-6D6453983898}" srcId="{F258C500-CA98-4D45-8645-65A22948824B}" destId="{FC3812C7-BA7E-4DA4-BB63-6178C08266D4}" srcOrd="1" destOrd="0" parTransId="{2FD6FCFF-059D-4EB0-9193-4BE66470EE7A}" sibTransId="{111608DD-88F3-4B20-8C7F-8BADE760A529}"/>
    <dgm:cxn modelId="{53F28B92-9D8D-4D59-A0C3-4333A76A65B0}" srcId="{FC3812C7-BA7E-4DA4-BB63-6178C08266D4}" destId="{0E2D5903-5846-4DD5-BDC6-256641A71435}" srcOrd="2" destOrd="0" parTransId="{431773EF-4C5C-45F1-8597-FF6FF57A8736}" sibTransId="{3C9BF3CC-EB87-42D3-BF09-E32613CC2A47}"/>
    <dgm:cxn modelId="{A089679C-53C8-4DE6-87A7-D9947F310086}" srcId="{F7022A84-A4A4-4BA5-B47B-F3ECA2107F65}" destId="{B9AB5950-18F7-45AB-93EF-A869686C8F50}" srcOrd="0" destOrd="0" parTransId="{A00C82E7-4E4E-4A9D-B9F3-D3D344230730}" sibTransId="{A1E52B2D-CA5D-46BC-8A25-F768D9ADAA63}"/>
    <dgm:cxn modelId="{D0EC6CA2-1140-4D1D-9FB5-741B4553C46F}" type="presOf" srcId="{0E2D5903-5846-4DD5-BDC6-256641A71435}" destId="{3F7AC54C-9CED-497D-A7E4-77AB94DB8B0D}" srcOrd="0" destOrd="0" presId="urn:microsoft.com/office/officeart/2008/layout/CircleAccentTimeline"/>
    <dgm:cxn modelId="{CCCF69B2-A97C-4E78-A872-BE533B111409}" type="presOf" srcId="{B9AB5950-18F7-45AB-93EF-A869686C8F50}" destId="{BCECB624-052A-4A61-8C22-7D5074C4A22A}" srcOrd="0" destOrd="0" presId="urn:microsoft.com/office/officeart/2008/layout/CircleAccentTimeline"/>
    <dgm:cxn modelId="{DA29D8B7-00BE-4E34-A649-D2294CE9904B}" srcId="{F258C500-CA98-4D45-8645-65A22948824B}" destId="{F7022A84-A4A4-4BA5-B47B-F3ECA2107F65}" srcOrd="0" destOrd="0" parTransId="{00DA5813-9001-4979-88B8-3287AD881A49}" sibTransId="{AAFF4E7C-5892-4C8D-A9D7-A535B3CA9B21}"/>
    <dgm:cxn modelId="{170FC0BA-701E-4C3A-B4EB-A7885404A0AF}" type="presOf" srcId="{A6C889AC-7B5D-4AE0-A793-32EAD7C7D314}" destId="{8273F731-F4D5-4E6D-826B-276E290CFA09}" srcOrd="0" destOrd="0" presId="urn:microsoft.com/office/officeart/2008/layout/CircleAccentTimeline"/>
    <dgm:cxn modelId="{4E3158BB-6D55-4101-B8E8-2A62B1173622}" type="presOf" srcId="{FC3812C7-BA7E-4DA4-BB63-6178C08266D4}" destId="{EA54275F-DC02-409C-A101-FC55A7F33EBD}" srcOrd="0" destOrd="0" presId="urn:microsoft.com/office/officeart/2008/layout/CircleAccentTimeline"/>
    <dgm:cxn modelId="{726948DB-170E-49DA-A17C-F96DF63296EA}" type="presOf" srcId="{477A0B42-92FB-471F-B2D8-E14D35372190}" destId="{94D465AB-A5DE-46C0-880C-4CB91886EEE8}" srcOrd="0" destOrd="0" presId="urn:microsoft.com/office/officeart/2008/layout/CircleAccentTimeline"/>
    <dgm:cxn modelId="{93E2ECE1-6D5F-4905-AEEC-170AF9223722}" srcId="{FC3812C7-BA7E-4DA4-BB63-6178C08266D4}" destId="{477A0B42-92FB-471F-B2D8-E14D35372190}" srcOrd="1" destOrd="0" parTransId="{AC31B28A-D0FD-4127-A2B2-1D30FCDB2E59}" sibTransId="{0101AAB5-BC4C-4751-88BE-DB3FC0703E84}"/>
    <dgm:cxn modelId="{7206E8F7-82A8-44AD-B10A-A64EC5E15C50}" type="presOf" srcId="{F258C500-CA98-4D45-8645-65A22948824B}" destId="{019F18BA-97F1-4FB9-8F36-27FF87AD29CC}" srcOrd="0" destOrd="0" presId="urn:microsoft.com/office/officeart/2008/layout/CircleAccentTimeline"/>
    <dgm:cxn modelId="{6853DD28-C500-44BC-A2B7-D9495D880A15}" type="presParOf" srcId="{019F18BA-97F1-4FB9-8F36-27FF87AD29CC}" destId="{63EAE692-C12D-4F28-B1A2-1068EC4D7274}" srcOrd="0" destOrd="0" presId="urn:microsoft.com/office/officeart/2008/layout/CircleAccentTimeline"/>
    <dgm:cxn modelId="{DFD5B4FB-C4DC-4435-8DC8-358D7D4263DF}" type="presParOf" srcId="{63EAE692-C12D-4F28-B1A2-1068EC4D7274}" destId="{A946B1D2-162E-4729-84D1-7618638D2AAD}" srcOrd="0" destOrd="0" presId="urn:microsoft.com/office/officeart/2008/layout/CircleAccentTimeline"/>
    <dgm:cxn modelId="{61C3F2F6-DEC9-4C3D-B009-518F2A542AD0}" type="presParOf" srcId="{63EAE692-C12D-4F28-B1A2-1068EC4D7274}" destId="{AB0B54C7-6B71-4E2A-BD25-3EEDE34C4DF3}" srcOrd="1" destOrd="0" presId="urn:microsoft.com/office/officeart/2008/layout/CircleAccentTimeline"/>
    <dgm:cxn modelId="{0C83A821-FD53-40C2-B7BE-54DB6D565F18}" type="presParOf" srcId="{63EAE692-C12D-4F28-B1A2-1068EC4D7274}" destId="{857EA4D3-115C-4CC1-860F-767C13966930}" srcOrd="2" destOrd="0" presId="urn:microsoft.com/office/officeart/2008/layout/CircleAccentTimeline"/>
    <dgm:cxn modelId="{9DBA9DA0-0D6B-404D-A0AE-079253128EDD}" type="presParOf" srcId="{019F18BA-97F1-4FB9-8F36-27FF87AD29CC}" destId="{63FB8934-8145-4639-8F51-1A1D0FB5B6A3}" srcOrd="1" destOrd="0" presId="urn:microsoft.com/office/officeart/2008/layout/CircleAccentTimeline"/>
    <dgm:cxn modelId="{D8B4B6A3-02F6-453B-9EAA-45E29DB8A0C6}" type="presParOf" srcId="{019F18BA-97F1-4FB9-8F36-27FF87AD29CC}" destId="{9B6FAEAE-8F87-4E31-8130-019B9507FBAC}" srcOrd="2" destOrd="0" presId="urn:microsoft.com/office/officeart/2008/layout/CircleAccentTimeline"/>
    <dgm:cxn modelId="{65880D56-D3AC-4A71-B7A5-C9391CB40DE4}" type="presParOf" srcId="{019F18BA-97F1-4FB9-8F36-27FF87AD29CC}" destId="{7DFD8D08-2986-43E8-B4C9-32A2514FA022}" srcOrd="3" destOrd="0" presId="urn:microsoft.com/office/officeart/2008/layout/CircleAccentTimeline"/>
    <dgm:cxn modelId="{41117C7A-EE8B-46D9-8655-621FF1F6EC80}" type="presParOf" srcId="{019F18BA-97F1-4FB9-8F36-27FF87AD29CC}" destId="{4DD48A2C-A426-4561-A19C-532D9D21FC2F}" srcOrd="4" destOrd="0" presId="urn:microsoft.com/office/officeart/2008/layout/CircleAccentTimeline"/>
    <dgm:cxn modelId="{DD823E2A-45AD-4196-82A7-7C4139C96613}" type="presParOf" srcId="{4DD48A2C-A426-4561-A19C-532D9D21FC2F}" destId="{4406ECE4-EAC1-46F3-94B8-5722EB2C9FB5}" srcOrd="0" destOrd="0" presId="urn:microsoft.com/office/officeart/2008/layout/CircleAccentTimeline"/>
    <dgm:cxn modelId="{A48F33D5-C811-4C39-B548-A65BD5578F68}" type="presParOf" srcId="{4DD48A2C-A426-4561-A19C-532D9D21FC2F}" destId="{BCECB624-052A-4A61-8C22-7D5074C4A22A}" srcOrd="1" destOrd="0" presId="urn:microsoft.com/office/officeart/2008/layout/CircleAccentTimeline"/>
    <dgm:cxn modelId="{E7A8611E-AC8E-48A7-B6B1-701572717249}" type="presParOf" srcId="{4DD48A2C-A426-4561-A19C-532D9D21FC2F}" destId="{AB5AAE86-EE76-4E0F-B2F7-F8D324428280}" srcOrd="2" destOrd="0" presId="urn:microsoft.com/office/officeart/2008/layout/CircleAccentTimeline"/>
    <dgm:cxn modelId="{71E40F07-6A1E-4E84-A37A-A7ECCDD8DC52}" type="presParOf" srcId="{019F18BA-97F1-4FB9-8F36-27FF87AD29CC}" destId="{69F85B37-9E16-43C7-8C28-1C7BAAFE2546}" srcOrd="5" destOrd="0" presId="urn:microsoft.com/office/officeart/2008/layout/CircleAccentTimeline"/>
    <dgm:cxn modelId="{8890D085-5D79-4F13-A045-51B1D9E74177}" type="presParOf" srcId="{019F18BA-97F1-4FB9-8F36-27FF87AD29CC}" destId="{B56F0FF1-D5B2-4C03-99EF-0BECF2A49248}" srcOrd="6" destOrd="0" presId="urn:microsoft.com/office/officeart/2008/layout/CircleAccentTimeline"/>
    <dgm:cxn modelId="{6735A62E-838F-4207-BEC2-E543CEFE1FAA}" type="presParOf" srcId="{019F18BA-97F1-4FB9-8F36-27FF87AD29CC}" destId="{05BC5080-87A9-4E64-8627-CE30C45F0417}" srcOrd="7" destOrd="0" presId="urn:microsoft.com/office/officeart/2008/layout/CircleAccentTimeline"/>
    <dgm:cxn modelId="{1F3F74DB-5966-47A5-AB9F-3F86C2C9695F}" type="presParOf" srcId="{019F18BA-97F1-4FB9-8F36-27FF87AD29CC}" destId="{3F795300-FB15-4522-8260-41C4445FACF6}" srcOrd="8" destOrd="0" presId="urn:microsoft.com/office/officeart/2008/layout/CircleAccentTimeline"/>
    <dgm:cxn modelId="{974B8075-D344-4C2B-8C98-8B2E1D74AD2F}" type="presParOf" srcId="{3F795300-FB15-4522-8260-41C4445FACF6}" destId="{CB5C562F-22FB-407E-9A4B-3C2012DEE472}" srcOrd="0" destOrd="0" presId="urn:microsoft.com/office/officeart/2008/layout/CircleAccentTimeline"/>
    <dgm:cxn modelId="{FA360D3A-DB03-4E4B-ADA4-B4A26DC0EE90}" type="presParOf" srcId="{3F795300-FB15-4522-8260-41C4445FACF6}" destId="{8273F731-F4D5-4E6D-826B-276E290CFA09}" srcOrd="1" destOrd="0" presId="urn:microsoft.com/office/officeart/2008/layout/CircleAccentTimeline"/>
    <dgm:cxn modelId="{3770798C-7B72-4FE6-A6F8-494695C448CA}" type="presParOf" srcId="{3F795300-FB15-4522-8260-41C4445FACF6}" destId="{BD8589D2-4D29-418B-9801-0964CC5CF7EB}" srcOrd="2" destOrd="0" presId="urn:microsoft.com/office/officeart/2008/layout/CircleAccentTimeline"/>
    <dgm:cxn modelId="{E35E116A-C07F-424D-9F22-0A7EEFBA5FBE}" type="presParOf" srcId="{019F18BA-97F1-4FB9-8F36-27FF87AD29CC}" destId="{B3EC47DD-FECC-4530-B60F-1A69B7632D60}" srcOrd="9" destOrd="0" presId="urn:microsoft.com/office/officeart/2008/layout/CircleAccentTimeline"/>
    <dgm:cxn modelId="{366E68AD-A405-4FAC-B8AC-34A73F89D7C3}" type="presParOf" srcId="{019F18BA-97F1-4FB9-8F36-27FF87AD29CC}" destId="{0A0DBCED-83B6-4FD8-9CEE-834555A34C81}" srcOrd="10" destOrd="0" presId="urn:microsoft.com/office/officeart/2008/layout/CircleAccentTimeline"/>
    <dgm:cxn modelId="{0DD4FA6E-69C9-49F3-89DB-70BA5CC9DD89}" type="presParOf" srcId="{019F18BA-97F1-4FB9-8F36-27FF87AD29CC}" destId="{EBC7C615-3B0B-4260-B62D-52E7BACF0FB0}" srcOrd="11" destOrd="0" presId="urn:microsoft.com/office/officeart/2008/layout/CircleAccentTimeline"/>
    <dgm:cxn modelId="{3913C875-B15E-462F-9B95-C5E35EFDE7E6}" type="presParOf" srcId="{019F18BA-97F1-4FB9-8F36-27FF87AD29CC}" destId="{290AFF55-DE8E-4DD8-B6E2-B5CECAFA5E93}" srcOrd="12" destOrd="0" presId="urn:microsoft.com/office/officeart/2008/layout/CircleAccentTimeline"/>
    <dgm:cxn modelId="{E95AA3B8-67BC-48D5-9178-43FBAAA4CF19}" type="presParOf" srcId="{290AFF55-DE8E-4DD8-B6E2-B5CECAFA5E93}" destId="{FCE1311F-9963-4B4E-A9FE-E414C627FC38}" srcOrd="0" destOrd="0" presId="urn:microsoft.com/office/officeart/2008/layout/CircleAccentTimeline"/>
    <dgm:cxn modelId="{035F5973-247E-4600-ACC1-B9898B7F2D80}" type="presParOf" srcId="{290AFF55-DE8E-4DD8-B6E2-B5CECAFA5E93}" destId="{27AC4435-5406-4DEA-AB04-E62A3DA25112}" srcOrd="1" destOrd="0" presId="urn:microsoft.com/office/officeart/2008/layout/CircleAccentTimeline"/>
    <dgm:cxn modelId="{16AF7188-BA85-4D7B-AE6F-694C87F83F5F}" type="presParOf" srcId="{290AFF55-DE8E-4DD8-B6E2-B5CECAFA5E93}" destId="{5BD9744A-58DE-4C9A-A96E-D3B5F8561666}" srcOrd="2" destOrd="0" presId="urn:microsoft.com/office/officeart/2008/layout/CircleAccentTimeline"/>
    <dgm:cxn modelId="{C4CCE811-FBD4-4ACA-83ED-DF99E8B727D3}" type="presParOf" srcId="{019F18BA-97F1-4FB9-8F36-27FF87AD29CC}" destId="{ACC09E7F-B6B7-44B8-A42E-92C094E12934}" srcOrd="13" destOrd="0" presId="urn:microsoft.com/office/officeart/2008/layout/CircleAccentTimeline"/>
    <dgm:cxn modelId="{651CD634-F039-48B0-B4CF-EC7F6B835A73}" type="presParOf" srcId="{019F18BA-97F1-4FB9-8F36-27FF87AD29CC}" destId="{D0B7FC82-8DBF-43C1-AD12-85494E278FA7}" srcOrd="14" destOrd="0" presId="urn:microsoft.com/office/officeart/2008/layout/CircleAccentTimeline"/>
    <dgm:cxn modelId="{9B44AFE4-CBC0-453E-90CD-422B9A47074B}" type="presParOf" srcId="{019F18BA-97F1-4FB9-8F36-27FF87AD29CC}" destId="{480284D7-360A-4687-A2A7-A6F59F837F91}" srcOrd="15" destOrd="0" presId="urn:microsoft.com/office/officeart/2008/layout/CircleAccentTimeline"/>
    <dgm:cxn modelId="{C37A5529-D8A1-4133-8378-5306E9313CBB}" type="presParOf" srcId="{480284D7-360A-4687-A2A7-A6F59F837F91}" destId="{5A565278-40F5-4FEF-B10D-2233B4D03AC7}" srcOrd="0" destOrd="0" presId="urn:microsoft.com/office/officeart/2008/layout/CircleAccentTimeline"/>
    <dgm:cxn modelId="{749A1C8A-F749-45D2-A982-4C4BEE3CF365}" type="presParOf" srcId="{480284D7-360A-4687-A2A7-A6F59F837F91}" destId="{EA54275F-DC02-409C-A101-FC55A7F33EBD}" srcOrd="1" destOrd="0" presId="urn:microsoft.com/office/officeart/2008/layout/CircleAccentTimeline"/>
    <dgm:cxn modelId="{684600CA-9057-468F-8121-5108E759255B}" type="presParOf" srcId="{480284D7-360A-4687-A2A7-A6F59F837F91}" destId="{AD37987A-61FA-4B80-8EF2-614D00D4F165}" srcOrd="2" destOrd="0" presId="urn:microsoft.com/office/officeart/2008/layout/CircleAccentTimeline"/>
    <dgm:cxn modelId="{409CE0F6-A37E-4D10-8E5C-C0222D6CF27A}" type="presParOf" srcId="{019F18BA-97F1-4FB9-8F36-27FF87AD29CC}" destId="{AA84E29B-FB8F-4BF3-9D39-3DBCB172E916}" srcOrd="16" destOrd="0" presId="urn:microsoft.com/office/officeart/2008/layout/CircleAccentTimeline"/>
    <dgm:cxn modelId="{A4935F31-5C27-4D3C-B10C-13D4774E6B61}" type="presParOf" srcId="{019F18BA-97F1-4FB9-8F36-27FF87AD29CC}" destId="{7123ED2D-9FD7-4946-97A7-15E6E47652D3}" srcOrd="17" destOrd="0" presId="urn:microsoft.com/office/officeart/2008/layout/CircleAccentTimeline"/>
    <dgm:cxn modelId="{0AC2D9EA-9454-4119-865F-AA23FCEA2D54}" type="presParOf" srcId="{019F18BA-97F1-4FB9-8F36-27FF87AD29CC}" destId="{90FC44C4-4295-4F61-BBAD-1E9162B996A8}" srcOrd="18" destOrd="0" presId="urn:microsoft.com/office/officeart/2008/layout/CircleAccentTimeline"/>
    <dgm:cxn modelId="{24272174-1D41-49FE-A259-A0F433329447}" type="presParOf" srcId="{019F18BA-97F1-4FB9-8F36-27FF87AD29CC}" destId="{60A86883-B846-49C8-86B7-C2DA0C809C5F}" srcOrd="19" destOrd="0" presId="urn:microsoft.com/office/officeart/2008/layout/CircleAccentTimeline"/>
    <dgm:cxn modelId="{7C676CE4-A1A7-44CB-B410-F3785D744BA2}" type="presParOf" srcId="{60A86883-B846-49C8-86B7-C2DA0C809C5F}" destId="{746C3947-48A4-44DC-B022-4D5B158D74E6}" srcOrd="0" destOrd="0" presId="urn:microsoft.com/office/officeart/2008/layout/CircleAccentTimeline"/>
    <dgm:cxn modelId="{9453726E-B7AD-4C42-8474-1AD022535134}" type="presParOf" srcId="{60A86883-B846-49C8-86B7-C2DA0C809C5F}" destId="{4F0DB42C-2AF0-4693-AD44-35943672F253}" srcOrd="1" destOrd="0" presId="urn:microsoft.com/office/officeart/2008/layout/CircleAccentTimeline"/>
    <dgm:cxn modelId="{6741721B-E44B-457A-BBEE-B0AA78D1C39C}" type="presParOf" srcId="{60A86883-B846-49C8-86B7-C2DA0C809C5F}" destId="{37324C49-8212-4109-91C6-4B7FA7E81D89}" srcOrd="2" destOrd="0" presId="urn:microsoft.com/office/officeart/2008/layout/CircleAccentTimeline"/>
    <dgm:cxn modelId="{2C242B92-C674-4912-970E-EB6C2BC07FFF}" type="presParOf" srcId="{019F18BA-97F1-4FB9-8F36-27FF87AD29CC}" destId="{B161AC6C-63FF-436C-8FEE-82AAF70093CA}" srcOrd="20" destOrd="0" presId="urn:microsoft.com/office/officeart/2008/layout/CircleAccentTimeline"/>
    <dgm:cxn modelId="{C71BF669-8703-415E-A6F2-12E799A0C07B}" type="presParOf" srcId="{019F18BA-97F1-4FB9-8F36-27FF87AD29CC}" destId="{6E170FBE-FC2D-42D5-BBAB-4DD7790751D4}" srcOrd="21" destOrd="0" presId="urn:microsoft.com/office/officeart/2008/layout/CircleAccentTimeline"/>
    <dgm:cxn modelId="{99A82C23-1DB0-4D64-943A-FF3BDC4AEA67}" type="presParOf" srcId="{019F18BA-97F1-4FB9-8F36-27FF87AD29CC}" destId="{A4C6B71E-B7F4-46AE-9015-440B653F134A}" srcOrd="22" destOrd="0" presId="urn:microsoft.com/office/officeart/2008/layout/CircleAccentTimeline"/>
    <dgm:cxn modelId="{7887F269-A70D-4D6C-8D0A-D35BC4B0B1F3}" type="presParOf" srcId="{019F18BA-97F1-4FB9-8F36-27FF87AD29CC}" destId="{E67E49D1-2A1B-4342-8354-9AD0150E385B}" srcOrd="23" destOrd="0" presId="urn:microsoft.com/office/officeart/2008/layout/CircleAccentTimeline"/>
    <dgm:cxn modelId="{4A586E95-AD24-48F1-8087-FA821126D84F}" type="presParOf" srcId="{E67E49D1-2A1B-4342-8354-9AD0150E385B}" destId="{1A42FE8E-B2B2-43FA-AC38-311B51DCDE1C}" srcOrd="0" destOrd="0" presId="urn:microsoft.com/office/officeart/2008/layout/CircleAccentTimeline"/>
    <dgm:cxn modelId="{E7795A4E-BF22-4751-B466-7F75DCCF507C}" type="presParOf" srcId="{E67E49D1-2A1B-4342-8354-9AD0150E385B}" destId="{94D465AB-A5DE-46C0-880C-4CB91886EEE8}" srcOrd="1" destOrd="0" presId="urn:microsoft.com/office/officeart/2008/layout/CircleAccentTimeline"/>
    <dgm:cxn modelId="{4D77BCEA-0001-4D5F-AF67-2A2FA89DB208}" type="presParOf" srcId="{E67E49D1-2A1B-4342-8354-9AD0150E385B}" destId="{C2DC48ED-329F-4794-B535-7BBDD96094F3}" srcOrd="2" destOrd="0" presId="urn:microsoft.com/office/officeart/2008/layout/CircleAccentTimeline"/>
    <dgm:cxn modelId="{DDC9AFB9-9AB9-48E6-9CD1-C89A42B04268}" type="presParOf" srcId="{019F18BA-97F1-4FB9-8F36-27FF87AD29CC}" destId="{6C6445D2-E145-4A96-97D8-D09A2EB79EB2}" srcOrd="24" destOrd="0" presId="urn:microsoft.com/office/officeart/2008/layout/CircleAccentTimeline"/>
    <dgm:cxn modelId="{D0BAC59D-5F45-4E6B-9532-7183432389E0}" type="presParOf" srcId="{019F18BA-97F1-4FB9-8F36-27FF87AD29CC}" destId="{F70D9B38-AD6E-41D9-883D-550741649C03}" srcOrd="25" destOrd="0" presId="urn:microsoft.com/office/officeart/2008/layout/CircleAccentTimeline"/>
    <dgm:cxn modelId="{12B68B5E-CD12-4564-BAE3-570D18912371}" type="presParOf" srcId="{019F18BA-97F1-4FB9-8F36-27FF87AD29CC}" destId="{26D48600-53F1-4EDC-9E84-34C2F9184B3A}" srcOrd="26" destOrd="0" presId="urn:microsoft.com/office/officeart/2008/layout/CircleAccentTimeline"/>
    <dgm:cxn modelId="{C945A816-F593-4784-B11D-0A8466AA061A}" type="presParOf" srcId="{019F18BA-97F1-4FB9-8F36-27FF87AD29CC}" destId="{7455AC52-3E78-4D2C-AF13-EFAC9C6D1C75}" srcOrd="27" destOrd="0" presId="urn:microsoft.com/office/officeart/2008/layout/CircleAccentTimeline"/>
    <dgm:cxn modelId="{BFA39DFD-B5DC-4964-8941-9796ECD618C8}" type="presParOf" srcId="{7455AC52-3E78-4D2C-AF13-EFAC9C6D1C75}" destId="{B8906941-8C6E-41CF-82ED-5F0B987D585D}" srcOrd="0" destOrd="0" presId="urn:microsoft.com/office/officeart/2008/layout/CircleAccentTimeline"/>
    <dgm:cxn modelId="{CBC94A2E-0BEF-48BF-AD57-F3DA9AB80674}" type="presParOf" srcId="{7455AC52-3E78-4D2C-AF13-EFAC9C6D1C75}" destId="{3F7AC54C-9CED-497D-A7E4-77AB94DB8B0D}" srcOrd="1" destOrd="0" presId="urn:microsoft.com/office/officeart/2008/layout/CircleAccentTimeline"/>
    <dgm:cxn modelId="{91726651-86CF-4C2F-9E77-4AE9E8295E92}" type="presParOf" srcId="{7455AC52-3E78-4D2C-AF13-EFAC9C6D1C75}" destId="{164B8124-15D6-443A-8707-D443EB482E57}" srcOrd="2" destOrd="0" presId="urn:microsoft.com/office/officeart/2008/layout/CircleAccentTimeline"/>
    <dgm:cxn modelId="{21EEA213-7460-48CC-8B25-A02CE2C4706B}" type="presParOf" srcId="{019F18BA-97F1-4FB9-8F36-27FF87AD29CC}" destId="{2560C519-6B97-4228-AF70-C9E47187DDFD}" srcOrd="28" destOrd="0" presId="urn:microsoft.com/office/officeart/2008/layout/CircleAccentTimeline"/>
    <dgm:cxn modelId="{14DAEBF0-494B-4B4E-805B-09720D4D4512}" type="presParOf" srcId="{019F18BA-97F1-4FB9-8F36-27FF87AD29CC}" destId="{F034F148-8EA8-4CF9-81B9-95903F1CBCAF}" srcOrd="29" destOrd="0" presId="urn:microsoft.com/office/officeart/2008/layout/CircleAccentTimeline"/>
    <dgm:cxn modelId="{DDD6A04C-D5D0-4DA7-A2BD-B3B6BF941ABF}" type="presParOf" srcId="{019F18BA-97F1-4FB9-8F36-27FF87AD29CC}" destId="{700DF6E0-1A16-45C7-8219-288BFD8E7354}" srcOrd="30" destOrd="0" presId="urn:microsoft.com/office/officeart/2008/layout/CircleAccentTimeline"/>
    <dgm:cxn modelId="{7920B2FA-1615-4FAC-8745-E0D148EDF1C8}" type="presParOf" srcId="{019F18BA-97F1-4FB9-8F36-27FF87AD29CC}" destId="{7432F899-2395-41BA-9BA8-C14E5DEAEE19}" srcOrd="31" destOrd="0" presId="urn:microsoft.com/office/officeart/2008/layout/CircleAccentTimeline"/>
    <dgm:cxn modelId="{BD36EB66-9CB9-421D-9671-A89398569674}" type="presParOf" srcId="{7432F899-2395-41BA-9BA8-C14E5DEAEE19}" destId="{3DF2A8D4-FDD0-425E-BD01-FE8A00AC4CEA}" srcOrd="0" destOrd="0" presId="urn:microsoft.com/office/officeart/2008/layout/CircleAccentTimeline"/>
    <dgm:cxn modelId="{29D5BC40-120B-42A2-BD4A-D8C9B71E0C43}" type="presParOf" srcId="{7432F899-2395-41BA-9BA8-C14E5DEAEE19}" destId="{10DC05C9-21E2-4D8E-B087-F5CD4C2BABAB}" srcOrd="1" destOrd="0" presId="urn:microsoft.com/office/officeart/2008/layout/CircleAccentTimeline"/>
    <dgm:cxn modelId="{6E4C514D-9F94-445C-9730-33B7FA6D64F7}" type="presParOf" srcId="{7432F899-2395-41BA-9BA8-C14E5DEAEE19}" destId="{67A9D3DF-737A-4F78-ADD6-C09C5556E391}" srcOrd="2" destOrd="0" presId="urn:microsoft.com/office/officeart/2008/layout/CircleAccentTimeline"/>
    <dgm:cxn modelId="{32E6CD10-4BD1-4D87-856C-476B361C5124}" type="presParOf" srcId="{019F18BA-97F1-4FB9-8F36-27FF87AD29CC}" destId="{8900A19A-8380-4FF7-8F55-88DECDF27B82}" srcOrd="32" destOrd="0" presId="urn:microsoft.com/office/officeart/2008/layout/CircleAccentTimeline"/>
    <dgm:cxn modelId="{1FFB5101-1B65-4EC0-9945-AD15D6AE6534}" type="presParOf" srcId="{019F18BA-97F1-4FB9-8F36-27FF87AD29CC}" destId="{519AA299-8AD3-4F46-AD4C-B7510B6C71ED}" srcOrd="33" destOrd="0" presId="urn:microsoft.com/office/officeart/2008/layout/CircleAccentTimeline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67E786-96CD-4C0F-955C-67429EE043AD}">
      <dsp:nvSpPr>
        <dsp:cNvPr id="0" name=""/>
        <dsp:cNvSpPr/>
      </dsp:nvSpPr>
      <dsp:spPr>
        <a:xfrm>
          <a:off x="3080" y="736799"/>
          <a:ext cx="2443953" cy="146637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n-US" sz="2600" b="0" kern="1200" dirty="0">
              <a:latin typeface="Lato Light" charset="0"/>
              <a:ea typeface="Lato Light" charset="0"/>
              <a:cs typeface="Lato Light" charset="0"/>
            </a:rPr>
            <a:t>Clean Industrial Deal</a:t>
          </a:r>
        </a:p>
      </dsp:txBody>
      <dsp:txXfrm>
        <a:off x="3080" y="736799"/>
        <a:ext cx="2443953" cy="1466372"/>
      </dsp:txXfrm>
    </dsp:sp>
    <dsp:sp modelId="{B8135EE3-EF0D-4A03-B96E-91D984F49795}">
      <dsp:nvSpPr>
        <dsp:cNvPr id="0" name=""/>
        <dsp:cNvSpPr/>
      </dsp:nvSpPr>
      <dsp:spPr>
        <a:xfrm>
          <a:off x="2691429" y="736799"/>
          <a:ext cx="2443953" cy="1466372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n-US" sz="2600" b="0" kern="1200">
              <a:latin typeface="Lato Light" charset="0"/>
              <a:ea typeface="Lato Light" charset="0"/>
              <a:cs typeface="Lato Light" charset="0"/>
            </a:rPr>
            <a:t>Start-up and Scale-up Strategy (2025)</a:t>
          </a:r>
          <a:endParaRPr lang="it-IT" sz="2600" b="0" kern="1200" dirty="0"/>
        </a:p>
      </dsp:txBody>
      <dsp:txXfrm>
        <a:off x="2691429" y="736799"/>
        <a:ext cx="2443953" cy="1466372"/>
      </dsp:txXfrm>
    </dsp:sp>
    <dsp:sp modelId="{B89CE137-E0CB-4734-ADB6-648445B3642D}">
      <dsp:nvSpPr>
        <dsp:cNvPr id="0" name=""/>
        <dsp:cNvSpPr/>
      </dsp:nvSpPr>
      <dsp:spPr>
        <a:xfrm>
          <a:off x="5379779" y="736799"/>
          <a:ext cx="2443953" cy="146637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n-US" sz="2600" b="0" kern="1200" dirty="0">
              <a:latin typeface="Lato Light" charset="0"/>
              <a:ea typeface="Lato Light" charset="0"/>
              <a:cs typeface="Lato Light" charset="0"/>
            </a:rPr>
            <a:t>Vision for Agriculture and Food (2025)</a:t>
          </a:r>
          <a:endParaRPr lang="it-IT" sz="2600" b="0" kern="1200" dirty="0"/>
        </a:p>
      </dsp:txBody>
      <dsp:txXfrm>
        <a:off x="5379779" y="736799"/>
        <a:ext cx="2443953" cy="1466372"/>
      </dsp:txXfrm>
    </dsp:sp>
    <dsp:sp modelId="{6FB147E1-614D-405F-92B5-1B7DEE1E80A4}">
      <dsp:nvSpPr>
        <dsp:cNvPr id="0" name=""/>
        <dsp:cNvSpPr/>
      </dsp:nvSpPr>
      <dsp:spPr>
        <a:xfrm>
          <a:off x="8068128" y="736799"/>
          <a:ext cx="2443953" cy="146637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n-US" sz="2600" b="0" kern="1200">
              <a:latin typeface="Lato Light" charset="0"/>
              <a:ea typeface="Lato Light" charset="0"/>
              <a:cs typeface="Lato Light" charset="0"/>
            </a:rPr>
            <a:t>Life Sciences Strategy (2025),</a:t>
          </a:r>
          <a:endParaRPr lang="it-IT" sz="2600" b="0" kern="1200" dirty="0"/>
        </a:p>
      </dsp:txBody>
      <dsp:txXfrm>
        <a:off x="8068128" y="736799"/>
        <a:ext cx="2443953" cy="1466372"/>
      </dsp:txXfrm>
    </dsp:sp>
    <dsp:sp modelId="{04FA0BAC-B340-4874-9FAD-00790B3084DA}">
      <dsp:nvSpPr>
        <dsp:cNvPr id="0" name=""/>
        <dsp:cNvSpPr/>
      </dsp:nvSpPr>
      <dsp:spPr>
        <a:xfrm>
          <a:off x="1347255" y="2447567"/>
          <a:ext cx="2443953" cy="1466372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b="0" kern="1200">
              <a:latin typeface="Lato Light" charset="0"/>
              <a:ea typeface="Lato Light" charset="0"/>
              <a:cs typeface="Lato Light" charset="0"/>
            </a:rPr>
            <a:t>Biotech Act (2026),</a:t>
          </a:r>
          <a:endParaRPr lang="en-US" sz="2600" b="0" kern="1200" dirty="0">
            <a:latin typeface="Lato Light" charset="0"/>
            <a:ea typeface="Lato Light" charset="0"/>
            <a:cs typeface="Lato Light" charset="0"/>
          </a:endParaRPr>
        </a:p>
      </dsp:txBody>
      <dsp:txXfrm>
        <a:off x="1347255" y="2447567"/>
        <a:ext cx="2443953" cy="1466372"/>
      </dsp:txXfrm>
    </dsp:sp>
    <dsp:sp modelId="{3BC8E3C5-9043-4B18-9710-2F00D45EC99C}">
      <dsp:nvSpPr>
        <dsp:cNvPr id="0" name=""/>
        <dsp:cNvSpPr/>
      </dsp:nvSpPr>
      <dsp:spPr>
        <a:xfrm>
          <a:off x="4035604" y="2447567"/>
          <a:ext cx="2443953" cy="146637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b="0" kern="1200" dirty="0">
              <a:latin typeface="Lato Light" charset="0"/>
              <a:ea typeface="Lato Light" charset="0"/>
              <a:cs typeface="Lato Light" charset="0"/>
            </a:rPr>
            <a:t>Circular Economy Act (2026)</a:t>
          </a:r>
        </a:p>
      </dsp:txBody>
      <dsp:txXfrm>
        <a:off x="4035604" y="2447567"/>
        <a:ext cx="2443953" cy="1466372"/>
      </dsp:txXfrm>
    </dsp:sp>
    <dsp:sp modelId="{FD0EE9AA-DEBF-4355-83BC-7E154352D0FF}">
      <dsp:nvSpPr>
        <dsp:cNvPr id="0" name=""/>
        <dsp:cNvSpPr/>
      </dsp:nvSpPr>
      <dsp:spPr>
        <a:xfrm>
          <a:off x="6723953" y="2447567"/>
          <a:ext cx="2443953" cy="1466372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600" b="0" kern="1200" dirty="0">
              <a:solidFill>
                <a:srgbClr val="FFFFFF"/>
              </a:solidFill>
              <a:latin typeface="Lato Light" charset="0"/>
              <a:ea typeface="Lato Light" charset="0"/>
              <a:cs typeface="Lato Light" charset="0"/>
            </a:rPr>
            <a:t>New </a:t>
          </a:r>
          <a:r>
            <a:rPr lang="it-IT" sz="2600" b="0" kern="1200" dirty="0" err="1">
              <a:solidFill>
                <a:srgbClr val="FFFFFF"/>
              </a:solidFill>
              <a:latin typeface="Lato Light" charset="0"/>
              <a:ea typeface="Lato Light" charset="0"/>
              <a:cs typeface="Lato Light" charset="0"/>
            </a:rPr>
            <a:t>Bioeconomy</a:t>
          </a:r>
          <a:r>
            <a:rPr lang="it-IT" sz="2600" b="0" kern="1200" dirty="0">
              <a:solidFill>
                <a:srgbClr val="FFFFFF"/>
              </a:solidFill>
              <a:latin typeface="Lato Light" charset="0"/>
              <a:ea typeface="Lato Light" charset="0"/>
              <a:cs typeface="Lato Light" charset="0"/>
            </a:rPr>
            <a:t> Strategy (2025)</a:t>
          </a:r>
          <a:endParaRPr lang="it-IT" sz="2600" b="0" kern="1200" dirty="0"/>
        </a:p>
      </dsp:txBody>
      <dsp:txXfrm>
        <a:off x="6723953" y="2447567"/>
        <a:ext cx="2443953" cy="146637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46B1D2-162E-4729-84D1-7618638D2AAD}">
      <dsp:nvSpPr>
        <dsp:cNvPr id="0" name=""/>
        <dsp:cNvSpPr/>
      </dsp:nvSpPr>
      <dsp:spPr>
        <a:xfrm>
          <a:off x="794" y="2386049"/>
          <a:ext cx="1694372" cy="1694372"/>
        </a:xfrm>
        <a:prstGeom prst="donut">
          <a:avLst>
            <a:gd name="adj" fmla="val 2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0B54C7-6B71-4E2A-BD25-3EEDE34C4DF3}">
      <dsp:nvSpPr>
        <dsp:cNvPr id="0" name=""/>
        <dsp:cNvSpPr/>
      </dsp:nvSpPr>
      <dsp:spPr>
        <a:xfrm rot="17700000">
          <a:off x="597814" y="1004789"/>
          <a:ext cx="2106292" cy="10150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3980" tIns="0" rIns="0" bIns="0" numCol="1" spcCol="1270" anchor="ctr" anchorCtr="0">
          <a:noAutofit/>
        </a:bodyPr>
        <a:lstStyle/>
        <a:p>
          <a:pPr marL="0" lvl="0" indent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700" b="1" kern="1200" dirty="0">
              <a:solidFill>
                <a:schemeClr val="tx2"/>
              </a:solidFill>
            </a:rPr>
            <a:t>WP 2025</a:t>
          </a:r>
        </a:p>
      </dsp:txBody>
      <dsp:txXfrm>
        <a:off x="597814" y="1004789"/>
        <a:ext cx="2106292" cy="1015070"/>
      </dsp:txXfrm>
    </dsp:sp>
    <dsp:sp modelId="{4406ECE4-EAC1-46F3-94B8-5722EB2C9FB5}">
      <dsp:nvSpPr>
        <dsp:cNvPr id="0" name=""/>
        <dsp:cNvSpPr/>
      </dsp:nvSpPr>
      <dsp:spPr>
        <a:xfrm>
          <a:off x="1822792" y="2793491"/>
          <a:ext cx="879486" cy="87948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ECB624-052A-4A61-8C22-7D5074C4A22A}">
      <dsp:nvSpPr>
        <dsp:cNvPr id="0" name=""/>
        <dsp:cNvSpPr/>
      </dsp:nvSpPr>
      <dsp:spPr>
        <a:xfrm rot="17700000">
          <a:off x="781161" y="4017598"/>
          <a:ext cx="1822042" cy="878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40640" bIns="0" numCol="1" spcCol="1270" anchor="ctr" anchorCtr="0">
          <a:noAutofit/>
        </a:bodyPr>
        <a:lstStyle/>
        <a:p>
          <a:pPr marL="0" lvl="0" indent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 dirty="0">
              <a:solidFill>
                <a:schemeClr val="tx2"/>
              </a:solidFill>
            </a:rPr>
            <a:t>25 aprile: pubblicazione</a:t>
          </a:r>
        </a:p>
      </dsp:txBody>
      <dsp:txXfrm>
        <a:off x="781161" y="4017598"/>
        <a:ext cx="1822042" cy="878520"/>
      </dsp:txXfrm>
    </dsp:sp>
    <dsp:sp modelId="{AB5AAE86-EE76-4E0F-B2F7-F8D324428280}">
      <dsp:nvSpPr>
        <dsp:cNvPr id="0" name=""/>
        <dsp:cNvSpPr/>
      </dsp:nvSpPr>
      <dsp:spPr>
        <a:xfrm rot="17700000">
          <a:off x="1921867" y="1570351"/>
          <a:ext cx="1822042" cy="878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5C562F-22FB-407E-9A4B-3C2012DEE472}">
      <dsp:nvSpPr>
        <dsp:cNvPr id="0" name=""/>
        <dsp:cNvSpPr/>
      </dsp:nvSpPr>
      <dsp:spPr>
        <a:xfrm>
          <a:off x="2829769" y="2793491"/>
          <a:ext cx="879486" cy="87948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73F731-F4D5-4E6D-826B-276E290CFA09}">
      <dsp:nvSpPr>
        <dsp:cNvPr id="0" name=""/>
        <dsp:cNvSpPr/>
      </dsp:nvSpPr>
      <dsp:spPr>
        <a:xfrm rot="17700000">
          <a:off x="1788138" y="4017598"/>
          <a:ext cx="1822042" cy="878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40640" bIns="0" numCol="1" spcCol="1270" anchor="ctr" anchorCtr="0">
          <a:noAutofit/>
        </a:bodyPr>
        <a:lstStyle/>
        <a:p>
          <a:pPr marL="0" lvl="0" indent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>
              <a:solidFill>
                <a:schemeClr val="tx2"/>
              </a:solidFill>
            </a:rPr>
            <a:t>15 maggio: apertura</a:t>
          </a:r>
          <a:endParaRPr lang="it-IT" sz="1600" kern="1200" dirty="0">
            <a:solidFill>
              <a:schemeClr val="tx2"/>
            </a:solidFill>
          </a:endParaRPr>
        </a:p>
      </dsp:txBody>
      <dsp:txXfrm>
        <a:off x="1788138" y="4017598"/>
        <a:ext cx="1822042" cy="878520"/>
      </dsp:txXfrm>
    </dsp:sp>
    <dsp:sp modelId="{BD8589D2-4D29-418B-9801-0964CC5CF7EB}">
      <dsp:nvSpPr>
        <dsp:cNvPr id="0" name=""/>
        <dsp:cNvSpPr/>
      </dsp:nvSpPr>
      <dsp:spPr>
        <a:xfrm rot="17700000">
          <a:off x="2928845" y="1570351"/>
          <a:ext cx="1822042" cy="878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E1311F-9963-4B4E-A9FE-E414C627FC38}">
      <dsp:nvSpPr>
        <dsp:cNvPr id="0" name=""/>
        <dsp:cNvSpPr/>
      </dsp:nvSpPr>
      <dsp:spPr>
        <a:xfrm>
          <a:off x="3836747" y="2793491"/>
          <a:ext cx="879486" cy="87948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AC4435-5406-4DEA-AB04-E62A3DA25112}">
      <dsp:nvSpPr>
        <dsp:cNvPr id="0" name=""/>
        <dsp:cNvSpPr/>
      </dsp:nvSpPr>
      <dsp:spPr>
        <a:xfrm rot="17700000">
          <a:off x="2795115" y="4017598"/>
          <a:ext cx="1822042" cy="878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40640" bIns="0" numCol="1" spcCol="1270" anchor="ctr" anchorCtr="0">
          <a:noAutofit/>
        </a:bodyPr>
        <a:lstStyle/>
        <a:p>
          <a:pPr marL="0" lvl="0" indent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>
              <a:solidFill>
                <a:schemeClr val="tx2"/>
              </a:solidFill>
            </a:rPr>
            <a:t>da settembre: scadenze</a:t>
          </a:r>
          <a:endParaRPr lang="it-IT" sz="1600" kern="1200" dirty="0">
            <a:solidFill>
              <a:schemeClr val="tx2"/>
            </a:solidFill>
          </a:endParaRPr>
        </a:p>
      </dsp:txBody>
      <dsp:txXfrm>
        <a:off x="2795115" y="4017598"/>
        <a:ext cx="1822042" cy="878520"/>
      </dsp:txXfrm>
    </dsp:sp>
    <dsp:sp modelId="{5BD9744A-58DE-4C9A-A96E-D3B5F8561666}">
      <dsp:nvSpPr>
        <dsp:cNvPr id="0" name=""/>
        <dsp:cNvSpPr/>
      </dsp:nvSpPr>
      <dsp:spPr>
        <a:xfrm rot="17700000">
          <a:off x="3935822" y="1570351"/>
          <a:ext cx="1822042" cy="878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565278-40F5-4FEF-B10D-2233B4D03AC7}">
      <dsp:nvSpPr>
        <dsp:cNvPr id="0" name=""/>
        <dsp:cNvSpPr/>
      </dsp:nvSpPr>
      <dsp:spPr>
        <a:xfrm>
          <a:off x="4843859" y="2386049"/>
          <a:ext cx="1694372" cy="1694372"/>
        </a:xfrm>
        <a:prstGeom prst="donut">
          <a:avLst>
            <a:gd name="adj" fmla="val 2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54275F-DC02-409C-A101-FC55A7F33EBD}">
      <dsp:nvSpPr>
        <dsp:cNvPr id="0" name=""/>
        <dsp:cNvSpPr/>
      </dsp:nvSpPr>
      <dsp:spPr>
        <a:xfrm rot="17700000">
          <a:off x="5440880" y="1004789"/>
          <a:ext cx="2106292" cy="10150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3980" tIns="0" rIns="0" bIns="0" numCol="1" spcCol="1270" anchor="ctr" anchorCtr="0">
          <a:noAutofit/>
        </a:bodyPr>
        <a:lstStyle/>
        <a:p>
          <a:pPr marL="0" lvl="0" indent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700" b="1" kern="1200" dirty="0">
              <a:solidFill>
                <a:schemeClr val="tx2"/>
              </a:solidFill>
            </a:rPr>
            <a:t>WP 2026 - 2027</a:t>
          </a:r>
        </a:p>
      </dsp:txBody>
      <dsp:txXfrm>
        <a:off x="5440880" y="1004789"/>
        <a:ext cx="2106292" cy="1015070"/>
      </dsp:txXfrm>
    </dsp:sp>
    <dsp:sp modelId="{746C3947-48A4-44DC-B022-4D5B158D74E6}">
      <dsp:nvSpPr>
        <dsp:cNvPr id="0" name=""/>
        <dsp:cNvSpPr/>
      </dsp:nvSpPr>
      <dsp:spPr>
        <a:xfrm>
          <a:off x="6665858" y="2793491"/>
          <a:ext cx="879486" cy="87948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0DB42C-2AF0-4693-AD44-35943672F253}">
      <dsp:nvSpPr>
        <dsp:cNvPr id="0" name=""/>
        <dsp:cNvSpPr/>
      </dsp:nvSpPr>
      <dsp:spPr>
        <a:xfrm rot="17700000">
          <a:off x="5624226" y="4017598"/>
          <a:ext cx="1822042" cy="878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40640" bIns="0" numCol="1" spcCol="1270" anchor="ctr" anchorCtr="0">
          <a:noAutofit/>
        </a:bodyPr>
        <a:lstStyle/>
        <a:p>
          <a:pPr marL="0" lvl="0" indent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 dirty="0">
              <a:solidFill>
                <a:schemeClr val="tx2"/>
              </a:solidFill>
            </a:rPr>
            <a:t>Gennaio – settembre 2025: consultazione</a:t>
          </a:r>
        </a:p>
      </dsp:txBody>
      <dsp:txXfrm>
        <a:off x="5624226" y="4017598"/>
        <a:ext cx="1822042" cy="878520"/>
      </dsp:txXfrm>
    </dsp:sp>
    <dsp:sp modelId="{37324C49-8212-4109-91C6-4B7FA7E81D89}">
      <dsp:nvSpPr>
        <dsp:cNvPr id="0" name=""/>
        <dsp:cNvSpPr/>
      </dsp:nvSpPr>
      <dsp:spPr>
        <a:xfrm rot="17700000">
          <a:off x="6764933" y="1570351"/>
          <a:ext cx="1822042" cy="878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42FE8E-B2B2-43FA-AC38-311B51DCDE1C}">
      <dsp:nvSpPr>
        <dsp:cNvPr id="0" name=""/>
        <dsp:cNvSpPr/>
      </dsp:nvSpPr>
      <dsp:spPr>
        <a:xfrm>
          <a:off x="7672835" y="2793491"/>
          <a:ext cx="879486" cy="87948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D465AB-A5DE-46C0-880C-4CB91886EEE8}">
      <dsp:nvSpPr>
        <dsp:cNvPr id="0" name=""/>
        <dsp:cNvSpPr/>
      </dsp:nvSpPr>
      <dsp:spPr>
        <a:xfrm rot="17700000">
          <a:off x="6631203" y="4017598"/>
          <a:ext cx="1822042" cy="878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40640" bIns="0" numCol="1" spcCol="1270" anchor="ctr" anchorCtr="0">
          <a:noAutofit/>
        </a:bodyPr>
        <a:lstStyle/>
        <a:p>
          <a:pPr marL="0" lvl="0" indent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 dirty="0">
              <a:solidFill>
                <a:schemeClr val="tx2"/>
              </a:solidFill>
            </a:rPr>
            <a:t>Estate: ISC</a:t>
          </a:r>
        </a:p>
      </dsp:txBody>
      <dsp:txXfrm>
        <a:off x="6631203" y="4017598"/>
        <a:ext cx="1822042" cy="878520"/>
      </dsp:txXfrm>
    </dsp:sp>
    <dsp:sp modelId="{C2DC48ED-329F-4794-B535-7BBDD96094F3}">
      <dsp:nvSpPr>
        <dsp:cNvPr id="0" name=""/>
        <dsp:cNvSpPr/>
      </dsp:nvSpPr>
      <dsp:spPr>
        <a:xfrm rot="17700000">
          <a:off x="7771910" y="1570351"/>
          <a:ext cx="1822042" cy="878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8906941-8C6E-41CF-82ED-5F0B987D585D}">
      <dsp:nvSpPr>
        <dsp:cNvPr id="0" name=""/>
        <dsp:cNvSpPr/>
      </dsp:nvSpPr>
      <dsp:spPr>
        <a:xfrm>
          <a:off x="8679812" y="2793491"/>
          <a:ext cx="879486" cy="87948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7AC54C-9CED-497D-A7E4-77AB94DB8B0D}">
      <dsp:nvSpPr>
        <dsp:cNvPr id="0" name=""/>
        <dsp:cNvSpPr/>
      </dsp:nvSpPr>
      <dsp:spPr>
        <a:xfrm rot="17700000">
          <a:off x="7638181" y="4017598"/>
          <a:ext cx="1822042" cy="878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40640" bIns="0" numCol="1" spcCol="1270" anchor="ctr" anchorCtr="0">
          <a:noAutofit/>
        </a:bodyPr>
        <a:lstStyle/>
        <a:p>
          <a:pPr marL="0" lvl="0" indent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>
              <a:solidFill>
                <a:schemeClr val="tx2"/>
              </a:solidFill>
            </a:rPr>
            <a:t>Fine 2025: apertura WP 2026 </a:t>
          </a:r>
          <a:endParaRPr lang="it-IT" sz="1600" kern="1200" dirty="0">
            <a:solidFill>
              <a:schemeClr val="tx2"/>
            </a:solidFill>
          </a:endParaRPr>
        </a:p>
      </dsp:txBody>
      <dsp:txXfrm>
        <a:off x="7638181" y="4017598"/>
        <a:ext cx="1822042" cy="878520"/>
      </dsp:txXfrm>
    </dsp:sp>
    <dsp:sp modelId="{164B8124-15D6-443A-8707-D443EB482E57}">
      <dsp:nvSpPr>
        <dsp:cNvPr id="0" name=""/>
        <dsp:cNvSpPr/>
      </dsp:nvSpPr>
      <dsp:spPr>
        <a:xfrm rot="17700000">
          <a:off x="8778887" y="1570351"/>
          <a:ext cx="1822042" cy="878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F2A8D4-FDD0-425E-BD01-FE8A00AC4CEA}">
      <dsp:nvSpPr>
        <dsp:cNvPr id="0" name=""/>
        <dsp:cNvSpPr/>
      </dsp:nvSpPr>
      <dsp:spPr>
        <a:xfrm>
          <a:off x="9686789" y="2793491"/>
          <a:ext cx="879486" cy="87948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DC05C9-21E2-4D8E-B087-F5CD4C2BABAB}">
      <dsp:nvSpPr>
        <dsp:cNvPr id="0" name=""/>
        <dsp:cNvSpPr/>
      </dsp:nvSpPr>
      <dsp:spPr>
        <a:xfrm rot="17700000">
          <a:off x="8645158" y="4017598"/>
          <a:ext cx="1822042" cy="878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40640" bIns="0" numCol="1" spcCol="1270" anchor="ctr" anchorCtr="0">
          <a:noAutofit/>
        </a:bodyPr>
        <a:lstStyle/>
        <a:p>
          <a:pPr marL="0" lvl="0" indent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>
              <a:solidFill>
                <a:schemeClr val="tx2"/>
              </a:solidFill>
            </a:rPr>
            <a:t>da primavera 2026: prime scadenze WP 2026</a:t>
          </a:r>
          <a:endParaRPr lang="it-IT" sz="1600" kern="1200" dirty="0">
            <a:solidFill>
              <a:schemeClr val="tx2"/>
            </a:solidFill>
          </a:endParaRPr>
        </a:p>
      </dsp:txBody>
      <dsp:txXfrm>
        <a:off x="8645158" y="4017598"/>
        <a:ext cx="1822042" cy="878520"/>
      </dsp:txXfrm>
    </dsp:sp>
    <dsp:sp modelId="{67A9D3DF-737A-4F78-ADD6-C09C5556E391}">
      <dsp:nvSpPr>
        <dsp:cNvPr id="0" name=""/>
        <dsp:cNvSpPr/>
      </dsp:nvSpPr>
      <dsp:spPr>
        <a:xfrm rot="17700000">
          <a:off x="9785865" y="1570351"/>
          <a:ext cx="1822042" cy="878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5209F0-34B5-4082-92E5-D555F21A1030}">
      <dsp:nvSpPr>
        <dsp:cNvPr id="0" name=""/>
        <dsp:cNvSpPr/>
      </dsp:nvSpPr>
      <dsp:spPr>
        <a:xfrm>
          <a:off x="1492641" y="1754"/>
          <a:ext cx="2976264" cy="178575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000" kern="1200" dirty="0"/>
            <a:t>Regole di partecipazione e finanziamento</a:t>
          </a:r>
        </a:p>
      </dsp:txBody>
      <dsp:txXfrm>
        <a:off x="1492641" y="1754"/>
        <a:ext cx="2976264" cy="1785758"/>
      </dsp:txXfrm>
    </dsp:sp>
    <dsp:sp modelId="{AEDC2F47-4A02-4B68-8EB0-A4E1E3FB6D71}">
      <dsp:nvSpPr>
        <dsp:cNvPr id="0" name=""/>
        <dsp:cNvSpPr/>
      </dsp:nvSpPr>
      <dsp:spPr>
        <a:xfrm>
          <a:off x="4766533" y="1754"/>
          <a:ext cx="2976264" cy="178575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000" kern="1200" dirty="0"/>
            <a:t>Two stages</a:t>
          </a:r>
        </a:p>
      </dsp:txBody>
      <dsp:txXfrm>
        <a:off x="4766533" y="1754"/>
        <a:ext cx="2976264" cy="1785758"/>
      </dsp:txXfrm>
    </dsp:sp>
    <dsp:sp modelId="{6F27A877-BC9B-4E16-A593-E074B83A5B67}">
      <dsp:nvSpPr>
        <dsp:cNvPr id="0" name=""/>
        <dsp:cNvSpPr/>
      </dsp:nvSpPr>
      <dsp:spPr>
        <a:xfrm>
          <a:off x="1492641" y="2085139"/>
          <a:ext cx="2976264" cy="1785758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000" kern="1200"/>
            <a:t>Template </a:t>
          </a:r>
          <a:r>
            <a:rPr lang="it-IT" sz="3000" kern="1200" dirty="0"/>
            <a:t>della proposta</a:t>
          </a:r>
        </a:p>
      </dsp:txBody>
      <dsp:txXfrm>
        <a:off x="1492641" y="2085139"/>
        <a:ext cx="2976264" cy="1785758"/>
      </dsp:txXfrm>
    </dsp:sp>
    <dsp:sp modelId="{32F16C6A-402B-439F-A533-4659B0BFF751}">
      <dsp:nvSpPr>
        <dsp:cNvPr id="0" name=""/>
        <dsp:cNvSpPr/>
      </dsp:nvSpPr>
      <dsp:spPr>
        <a:xfrm>
          <a:off x="4766533" y="2085139"/>
          <a:ext cx="2976264" cy="1785758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000" kern="1200" dirty="0"/>
            <a:t>Nuove partnership</a:t>
          </a:r>
        </a:p>
      </dsp:txBody>
      <dsp:txXfrm>
        <a:off x="4766533" y="2085139"/>
        <a:ext cx="2976264" cy="178575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5209F0-34B5-4082-92E5-D555F21A1030}">
      <dsp:nvSpPr>
        <dsp:cNvPr id="0" name=""/>
        <dsp:cNvSpPr/>
      </dsp:nvSpPr>
      <dsp:spPr>
        <a:xfrm>
          <a:off x="360936" y="1270"/>
          <a:ext cx="1685065" cy="101103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700" kern="1200" dirty="0"/>
            <a:t>Regole di partecipazione e finanziamento</a:t>
          </a:r>
        </a:p>
      </dsp:txBody>
      <dsp:txXfrm>
        <a:off x="360936" y="1270"/>
        <a:ext cx="1685065" cy="1011039"/>
      </dsp:txXfrm>
    </dsp:sp>
    <dsp:sp modelId="{AEDC2F47-4A02-4B68-8EB0-A4E1E3FB6D71}">
      <dsp:nvSpPr>
        <dsp:cNvPr id="0" name=""/>
        <dsp:cNvSpPr/>
      </dsp:nvSpPr>
      <dsp:spPr>
        <a:xfrm>
          <a:off x="2214509" y="1270"/>
          <a:ext cx="1685065" cy="1011039"/>
        </a:xfrm>
        <a:prstGeom prst="rect">
          <a:avLst/>
        </a:prstGeom>
        <a:solidFill>
          <a:schemeClr val="bg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700" kern="1200" dirty="0"/>
            <a:t>Two stages</a:t>
          </a:r>
        </a:p>
      </dsp:txBody>
      <dsp:txXfrm>
        <a:off x="2214509" y="1270"/>
        <a:ext cx="1685065" cy="1011039"/>
      </dsp:txXfrm>
    </dsp:sp>
    <dsp:sp modelId="{6F27A877-BC9B-4E16-A593-E074B83A5B67}">
      <dsp:nvSpPr>
        <dsp:cNvPr id="0" name=""/>
        <dsp:cNvSpPr/>
      </dsp:nvSpPr>
      <dsp:spPr>
        <a:xfrm>
          <a:off x="360936" y="1180816"/>
          <a:ext cx="1685065" cy="1011039"/>
        </a:xfrm>
        <a:prstGeom prst="rect">
          <a:avLst/>
        </a:prstGeom>
        <a:solidFill>
          <a:schemeClr val="bg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700" kern="1200" dirty="0"/>
            <a:t>Template della proposta</a:t>
          </a:r>
        </a:p>
      </dsp:txBody>
      <dsp:txXfrm>
        <a:off x="360936" y="1180816"/>
        <a:ext cx="1685065" cy="1011039"/>
      </dsp:txXfrm>
    </dsp:sp>
    <dsp:sp modelId="{32F16C6A-402B-439F-A533-4659B0BFF751}">
      <dsp:nvSpPr>
        <dsp:cNvPr id="0" name=""/>
        <dsp:cNvSpPr/>
      </dsp:nvSpPr>
      <dsp:spPr>
        <a:xfrm>
          <a:off x="2214509" y="1180816"/>
          <a:ext cx="1685065" cy="1011039"/>
        </a:xfrm>
        <a:prstGeom prst="rect">
          <a:avLst/>
        </a:prstGeom>
        <a:solidFill>
          <a:schemeClr val="bg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700" kern="1200" dirty="0"/>
            <a:t>Nuove partnership</a:t>
          </a:r>
        </a:p>
      </dsp:txBody>
      <dsp:txXfrm>
        <a:off x="2214509" y="1180816"/>
        <a:ext cx="1685065" cy="101103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5209F0-34B5-4082-92E5-D555F21A1030}">
      <dsp:nvSpPr>
        <dsp:cNvPr id="0" name=""/>
        <dsp:cNvSpPr/>
      </dsp:nvSpPr>
      <dsp:spPr>
        <a:xfrm>
          <a:off x="360936" y="1270"/>
          <a:ext cx="1685065" cy="1011039"/>
        </a:xfrm>
        <a:prstGeom prst="rect">
          <a:avLst/>
        </a:prstGeom>
        <a:solidFill>
          <a:schemeClr val="bg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700" kern="1200" dirty="0"/>
            <a:t>Regole di partecipazione e finanziamento</a:t>
          </a:r>
        </a:p>
      </dsp:txBody>
      <dsp:txXfrm>
        <a:off x="360936" y="1270"/>
        <a:ext cx="1685065" cy="1011039"/>
      </dsp:txXfrm>
    </dsp:sp>
    <dsp:sp modelId="{AEDC2F47-4A02-4B68-8EB0-A4E1E3FB6D71}">
      <dsp:nvSpPr>
        <dsp:cNvPr id="0" name=""/>
        <dsp:cNvSpPr/>
      </dsp:nvSpPr>
      <dsp:spPr>
        <a:xfrm>
          <a:off x="2214509" y="1270"/>
          <a:ext cx="1685065" cy="101103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700" kern="1200" dirty="0"/>
            <a:t>Two stages</a:t>
          </a:r>
        </a:p>
      </dsp:txBody>
      <dsp:txXfrm>
        <a:off x="2214509" y="1270"/>
        <a:ext cx="1685065" cy="1011039"/>
      </dsp:txXfrm>
    </dsp:sp>
    <dsp:sp modelId="{6F27A877-BC9B-4E16-A593-E074B83A5B67}">
      <dsp:nvSpPr>
        <dsp:cNvPr id="0" name=""/>
        <dsp:cNvSpPr/>
      </dsp:nvSpPr>
      <dsp:spPr>
        <a:xfrm>
          <a:off x="360936" y="1180816"/>
          <a:ext cx="1685065" cy="1011039"/>
        </a:xfrm>
        <a:prstGeom prst="rect">
          <a:avLst/>
        </a:prstGeom>
        <a:solidFill>
          <a:schemeClr val="bg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700" kern="1200" dirty="0"/>
            <a:t>Template della proposta</a:t>
          </a:r>
        </a:p>
      </dsp:txBody>
      <dsp:txXfrm>
        <a:off x="360936" y="1180816"/>
        <a:ext cx="1685065" cy="1011039"/>
      </dsp:txXfrm>
    </dsp:sp>
    <dsp:sp modelId="{32F16C6A-402B-439F-A533-4659B0BFF751}">
      <dsp:nvSpPr>
        <dsp:cNvPr id="0" name=""/>
        <dsp:cNvSpPr/>
      </dsp:nvSpPr>
      <dsp:spPr>
        <a:xfrm>
          <a:off x="2214509" y="1180816"/>
          <a:ext cx="1685065" cy="1011039"/>
        </a:xfrm>
        <a:prstGeom prst="rect">
          <a:avLst/>
        </a:prstGeom>
        <a:solidFill>
          <a:schemeClr val="bg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700" kern="1200" dirty="0"/>
            <a:t>Nuove partnership</a:t>
          </a:r>
        </a:p>
      </dsp:txBody>
      <dsp:txXfrm>
        <a:off x="2214509" y="1180816"/>
        <a:ext cx="1685065" cy="101103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5209F0-34B5-4082-92E5-D555F21A1030}">
      <dsp:nvSpPr>
        <dsp:cNvPr id="0" name=""/>
        <dsp:cNvSpPr/>
      </dsp:nvSpPr>
      <dsp:spPr>
        <a:xfrm>
          <a:off x="360936" y="1270"/>
          <a:ext cx="1685065" cy="1011039"/>
        </a:xfrm>
        <a:prstGeom prst="rect">
          <a:avLst/>
        </a:prstGeom>
        <a:solidFill>
          <a:schemeClr val="bg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700" kern="1200" dirty="0"/>
            <a:t>Regole di partecipazione e finanziamento</a:t>
          </a:r>
        </a:p>
      </dsp:txBody>
      <dsp:txXfrm>
        <a:off x="360936" y="1270"/>
        <a:ext cx="1685065" cy="1011039"/>
      </dsp:txXfrm>
    </dsp:sp>
    <dsp:sp modelId="{AEDC2F47-4A02-4B68-8EB0-A4E1E3FB6D71}">
      <dsp:nvSpPr>
        <dsp:cNvPr id="0" name=""/>
        <dsp:cNvSpPr/>
      </dsp:nvSpPr>
      <dsp:spPr>
        <a:xfrm>
          <a:off x="2214509" y="1270"/>
          <a:ext cx="1685065" cy="1011039"/>
        </a:xfrm>
        <a:prstGeom prst="rect">
          <a:avLst/>
        </a:prstGeom>
        <a:solidFill>
          <a:schemeClr val="bg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700" kern="1200" dirty="0"/>
            <a:t>Two stages</a:t>
          </a:r>
        </a:p>
      </dsp:txBody>
      <dsp:txXfrm>
        <a:off x="2214509" y="1270"/>
        <a:ext cx="1685065" cy="1011039"/>
      </dsp:txXfrm>
    </dsp:sp>
    <dsp:sp modelId="{6F27A877-BC9B-4E16-A593-E074B83A5B67}">
      <dsp:nvSpPr>
        <dsp:cNvPr id="0" name=""/>
        <dsp:cNvSpPr/>
      </dsp:nvSpPr>
      <dsp:spPr>
        <a:xfrm>
          <a:off x="360936" y="1180816"/>
          <a:ext cx="1685065" cy="101103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700" kern="1200" dirty="0"/>
            <a:t>Template della proposta</a:t>
          </a:r>
        </a:p>
      </dsp:txBody>
      <dsp:txXfrm>
        <a:off x="360936" y="1180816"/>
        <a:ext cx="1685065" cy="1011039"/>
      </dsp:txXfrm>
    </dsp:sp>
    <dsp:sp modelId="{32F16C6A-402B-439F-A533-4659B0BFF751}">
      <dsp:nvSpPr>
        <dsp:cNvPr id="0" name=""/>
        <dsp:cNvSpPr/>
      </dsp:nvSpPr>
      <dsp:spPr>
        <a:xfrm>
          <a:off x="2214509" y="1180816"/>
          <a:ext cx="1685065" cy="1011039"/>
        </a:xfrm>
        <a:prstGeom prst="rect">
          <a:avLst/>
        </a:prstGeom>
        <a:solidFill>
          <a:schemeClr val="bg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700" kern="1200" dirty="0"/>
            <a:t>Nuove partnership</a:t>
          </a:r>
        </a:p>
      </dsp:txBody>
      <dsp:txXfrm>
        <a:off x="2214509" y="1180816"/>
        <a:ext cx="1685065" cy="101103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5209F0-34B5-4082-92E5-D555F21A1030}">
      <dsp:nvSpPr>
        <dsp:cNvPr id="0" name=""/>
        <dsp:cNvSpPr/>
      </dsp:nvSpPr>
      <dsp:spPr>
        <a:xfrm>
          <a:off x="360936" y="1270"/>
          <a:ext cx="1685065" cy="1011039"/>
        </a:xfrm>
        <a:prstGeom prst="rect">
          <a:avLst/>
        </a:prstGeom>
        <a:solidFill>
          <a:schemeClr val="bg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700" kern="1200" dirty="0"/>
            <a:t>Regole di partecipazione e finanziamento</a:t>
          </a:r>
        </a:p>
      </dsp:txBody>
      <dsp:txXfrm>
        <a:off x="360936" y="1270"/>
        <a:ext cx="1685065" cy="1011039"/>
      </dsp:txXfrm>
    </dsp:sp>
    <dsp:sp modelId="{AEDC2F47-4A02-4B68-8EB0-A4E1E3FB6D71}">
      <dsp:nvSpPr>
        <dsp:cNvPr id="0" name=""/>
        <dsp:cNvSpPr/>
      </dsp:nvSpPr>
      <dsp:spPr>
        <a:xfrm>
          <a:off x="2214509" y="1270"/>
          <a:ext cx="1685065" cy="1011039"/>
        </a:xfrm>
        <a:prstGeom prst="rect">
          <a:avLst/>
        </a:prstGeom>
        <a:solidFill>
          <a:schemeClr val="bg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700" kern="1200" dirty="0"/>
            <a:t>Two stages</a:t>
          </a:r>
        </a:p>
      </dsp:txBody>
      <dsp:txXfrm>
        <a:off x="2214509" y="1270"/>
        <a:ext cx="1685065" cy="1011039"/>
      </dsp:txXfrm>
    </dsp:sp>
    <dsp:sp modelId="{6F27A877-BC9B-4E16-A593-E074B83A5B67}">
      <dsp:nvSpPr>
        <dsp:cNvPr id="0" name=""/>
        <dsp:cNvSpPr/>
      </dsp:nvSpPr>
      <dsp:spPr>
        <a:xfrm>
          <a:off x="360936" y="1180816"/>
          <a:ext cx="1685065" cy="1011039"/>
        </a:xfrm>
        <a:prstGeom prst="rect">
          <a:avLst/>
        </a:prstGeom>
        <a:solidFill>
          <a:schemeClr val="bg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700" kern="1200" dirty="0"/>
            <a:t>Template della proposta</a:t>
          </a:r>
        </a:p>
      </dsp:txBody>
      <dsp:txXfrm>
        <a:off x="360936" y="1180816"/>
        <a:ext cx="1685065" cy="1011039"/>
      </dsp:txXfrm>
    </dsp:sp>
    <dsp:sp modelId="{32F16C6A-402B-439F-A533-4659B0BFF751}">
      <dsp:nvSpPr>
        <dsp:cNvPr id="0" name=""/>
        <dsp:cNvSpPr/>
      </dsp:nvSpPr>
      <dsp:spPr>
        <a:xfrm>
          <a:off x="2214509" y="1180816"/>
          <a:ext cx="1685065" cy="1011039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700" kern="1200" dirty="0"/>
            <a:t>Nuove partnership</a:t>
          </a:r>
        </a:p>
      </dsp:txBody>
      <dsp:txXfrm>
        <a:off x="2214509" y="1180816"/>
        <a:ext cx="1685065" cy="101103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5209F0-34B5-4082-92E5-D555F21A1030}">
      <dsp:nvSpPr>
        <dsp:cNvPr id="0" name=""/>
        <dsp:cNvSpPr/>
      </dsp:nvSpPr>
      <dsp:spPr>
        <a:xfrm>
          <a:off x="360936" y="1270"/>
          <a:ext cx="1685065" cy="1011039"/>
        </a:xfrm>
        <a:prstGeom prst="rect">
          <a:avLst/>
        </a:prstGeom>
        <a:solidFill>
          <a:schemeClr val="bg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700" kern="1200" dirty="0"/>
            <a:t>Regole di partecipazione e finanziamento</a:t>
          </a:r>
        </a:p>
      </dsp:txBody>
      <dsp:txXfrm>
        <a:off x="360936" y="1270"/>
        <a:ext cx="1685065" cy="1011039"/>
      </dsp:txXfrm>
    </dsp:sp>
    <dsp:sp modelId="{AEDC2F47-4A02-4B68-8EB0-A4E1E3FB6D71}">
      <dsp:nvSpPr>
        <dsp:cNvPr id="0" name=""/>
        <dsp:cNvSpPr/>
      </dsp:nvSpPr>
      <dsp:spPr>
        <a:xfrm>
          <a:off x="2214509" y="1270"/>
          <a:ext cx="1685065" cy="1011039"/>
        </a:xfrm>
        <a:prstGeom prst="rect">
          <a:avLst/>
        </a:prstGeom>
        <a:solidFill>
          <a:schemeClr val="bg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700" kern="1200" dirty="0"/>
            <a:t>Two stages</a:t>
          </a:r>
        </a:p>
      </dsp:txBody>
      <dsp:txXfrm>
        <a:off x="2214509" y="1270"/>
        <a:ext cx="1685065" cy="1011039"/>
      </dsp:txXfrm>
    </dsp:sp>
    <dsp:sp modelId="{6F27A877-BC9B-4E16-A593-E074B83A5B67}">
      <dsp:nvSpPr>
        <dsp:cNvPr id="0" name=""/>
        <dsp:cNvSpPr/>
      </dsp:nvSpPr>
      <dsp:spPr>
        <a:xfrm>
          <a:off x="360936" y="1180816"/>
          <a:ext cx="1685065" cy="1011039"/>
        </a:xfrm>
        <a:prstGeom prst="rect">
          <a:avLst/>
        </a:prstGeom>
        <a:solidFill>
          <a:schemeClr val="bg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700" kern="1200" dirty="0"/>
            <a:t>Template della proposta</a:t>
          </a:r>
        </a:p>
      </dsp:txBody>
      <dsp:txXfrm>
        <a:off x="360936" y="1180816"/>
        <a:ext cx="1685065" cy="1011039"/>
      </dsp:txXfrm>
    </dsp:sp>
    <dsp:sp modelId="{32F16C6A-402B-439F-A533-4659B0BFF751}">
      <dsp:nvSpPr>
        <dsp:cNvPr id="0" name=""/>
        <dsp:cNvSpPr/>
      </dsp:nvSpPr>
      <dsp:spPr>
        <a:xfrm>
          <a:off x="2214509" y="1180816"/>
          <a:ext cx="1685065" cy="1011039"/>
        </a:xfrm>
        <a:prstGeom prst="rect">
          <a:avLst/>
        </a:prstGeom>
        <a:solidFill>
          <a:schemeClr val="bg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700" kern="1200" dirty="0"/>
            <a:t>Nuove partnership</a:t>
          </a:r>
        </a:p>
      </dsp:txBody>
      <dsp:txXfrm>
        <a:off x="2214509" y="1180816"/>
        <a:ext cx="1685065" cy="101103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46B1D2-162E-4729-84D1-7618638D2AAD}">
      <dsp:nvSpPr>
        <dsp:cNvPr id="0" name=""/>
        <dsp:cNvSpPr/>
      </dsp:nvSpPr>
      <dsp:spPr>
        <a:xfrm>
          <a:off x="794" y="2386049"/>
          <a:ext cx="1694372" cy="1694372"/>
        </a:xfrm>
        <a:prstGeom prst="donut">
          <a:avLst>
            <a:gd name="adj" fmla="val 2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0B54C7-6B71-4E2A-BD25-3EEDE34C4DF3}">
      <dsp:nvSpPr>
        <dsp:cNvPr id="0" name=""/>
        <dsp:cNvSpPr/>
      </dsp:nvSpPr>
      <dsp:spPr>
        <a:xfrm rot="17700000">
          <a:off x="597814" y="1004789"/>
          <a:ext cx="2106292" cy="10150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3980" tIns="0" rIns="0" bIns="0" numCol="1" spcCol="1270" anchor="ctr" anchorCtr="0">
          <a:noAutofit/>
        </a:bodyPr>
        <a:lstStyle/>
        <a:p>
          <a:pPr marL="0" lvl="0" indent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700" b="1" kern="1200" dirty="0">
              <a:solidFill>
                <a:schemeClr val="tx2"/>
              </a:solidFill>
            </a:rPr>
            <a:t>WP 2025</a:t>
          </a:r>
        </a:p>
      </dsp:txBody>
      <dsp:txXfrm>
        <a:off x="597814" y="1004789"/>
        <a:ext cx="2106292" cy="1015070"/>
      </dsp:txXfrm>
    </dsp:sp>
    <dsp:sp modelId="{4406ECE4-EAC1-46F3-94B8-5722EB2C9FB5}">
      <dsp:nvSpPr>
        <dsp:cNvPr id="0" name=""/>
        <dsp:cNvSpPr/>
      </dsp:nvSpPr>
      <dsp:spPr>
        <a:xfrm>
          <a:off x="1822792" y="2793491"/>
          <a:ext cx="879486" cy="87948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ECB624-052A-4A61-8C22-7D5074C4A22A}">
      <dsp:nvSpPr>
        <dsp:cNvPr id="0" name=""/>
        <dsp:cNvSpPr/>
      </dsp:nvSpPr>
      <dsp:spPr>
        <a:xfrm rot="17700000">
          <a:off x="781161" y="4017598"/>
          <a:ext cx="1822042" cy="878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40640" bIns="0" numCol="1" spcCol="1270" anchor="ctr" anchorCtr="0">
          <a:noAutofit/>
        </a:bodyPr>
        <a:lstStyle/>
        <a:p>
          <a:pPr marL="0" lvl="0" indent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 dirty="0">
              <a:solidFill>
                <a:schemeClr val="tx2"/>
              </a:solidFill>
            </a:rPr>
            <a:t>25 aprile: pubblicazione</a:t>
          </a:r>
        </a:p>
      </dsp:txBody>
      <dsp:txXfrm>
        <a:off x="781161" y="4017598"/>
        <a:ext cx="1822042" cy="878520"/>
      </dsp:txXfrm>
    </dsp:sp>
    <dsp:sp modelId="{AB5AAE86-EE76-4E0F-B2F7-F8D324428280}">
      <dsp:nvSpPr>
        <dsp:cNvPr id="0" name=""/>
        <dsp:cNvSpPr/>
      </dsp:nvSpPr>
      <dsp:spPr>
        <a:xfrm rot="17700000">
          <a:off x="1921867" y="1570351"/>
          <a:ext cx="1822042" cy="878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5C562F-22FB-407E-9A4B-3C2012DEE472}">
      <dsp:nvSpPr>
        <dsp:cNvPr id="0" name=""/>
        <dsp:cNvSpPr/>
      </dsp:nvSpPr>
      <dsp:spPr>
        <a:xfrm>
          <a:off x="2829769" y="2793491"/>
          <a:ext cx="879486" cy="87948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73F731-F4D5-4E6D-826B-276E290CFA09}">
      <dsp:nvSpPr>
        <dsp:cNvPr id="0" name=""/>
        <dsp:cNvSpPr/>
      </dsp:nvSpPr>
      <dsp:spPr>
        <a:xfrm rot="17700000">
          <a:off x="1788138" y="4017598"/>
          <a:ext cx="1822042" cy="878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40640" bIns="0" numCol="1" spcCol="1270" anchor="ctr" anchorCtr="0">
          <a:noAutofit/>
        </a:bodyPr>
        <a:lstStyle/>
        <a:p>
          <a:pPr marL="0" lvl="0" indent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>
              <a:solidFill>
                <a:schemeClr val="tx2"/>
              </a:solidFill>
            </a:rPr>
            <a:t>15 maggio: apertura</a:t>
          </a:r>
          <a:endParaRPr lang="it-IT" sz="1600" kern="1200" dirty="0">
            <a:solidFill>
              <a:schemeClr val="tx2"/>
            </a:solidFill>
          </a:endParaRPr>
        </a:p>
      </dsp:txBody>
      <dsp:txXfrm>
        <a:off x="1788138" y="4017598"/>
        <a:ext cx="1822042" cy="878520"/>
      </dsp:txXfrm>
    </dsp:sp>
    <dsp:sp modelId="{BD8589D2-4D29-418B-9801-0964CC5CF7EB}">
      <dsp:nvSpPr>
        <dsp:cNvPr id="0" name=""/>
        <dsp:cNvSpPr/>
      </dsp:nvSpPr>
      <dsp:spPr>
        <a:xfrm rot="17700000">
          <a:off x="2928845" y="1570351"/>
          <a:ext cx="1822042" cy="878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E1311F-9963-4B4E-A9FE-E414C627FC38}">
      <dsp:nvSpPr>
        <dsp:cNvPr id="0" name=""/>
        <dsp:cNvSpPr/>
      </dsp:nvSpPr>
      <dsp:spPr>
        <a:xfrm>
          <a:off x="3836747" y="2793491"/>
          <a:ext cx="879486" cy="87948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AC4435-5406-4DEA-AB04-E62A3DA25112}">
      <dsp:nvSpPr>
        <dsp:cNvPr id="0" name=""/>
        <dsp:cNvSpPr/>
      </dsp:nvSpPr>
      <dsp:spPr>
        <a:xfrm rot="17700000">
          <a:off x="2795115" y="4017598"/>
          <a:ext cx="1822042" cy="878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40640" bIns="0" numCol="1" spcCol="1270" anchor="ctr" anchorCtr="0">
          <a:noAutofit/>
        </a:bodyPr>
        <a:lstStyle/>
        <a:p>
          <a:pPr marL="0" lvl="0" indent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>
              <a:solidFill>
                <a:schemeClr val="tx2"/>
              </a:solidFill>
            </a:rPr>
            <a:t>da settembre: scadenze</a:t>
          </a:r>
          <a:endParaRPr lang="it-IT" sz="1600" kern="1200" dirty="0">
            <a:solidFill>
              <a:schemeClr val="tx2"/>
            </a:solidFill>
          </a:endParaRPr>
        </a:p>
      </dsp:txBody>
      <dsp:txXfrm>
        <a:off x="2795115" y="4017598"/>
        <a:ext cx="1822042" cy="878520"/>
      </dsp:txXfrm>
    </dsp:sp>
    <dsp:sp modelId="{5BD9744A-58DE-4C9A-A96E-D3B5F8561666}">
      <dsp:nvSpPr>
        <dsp:cNvPr id="0" name=""/>
        <dsp:cNvSpPr/>
      </dsp:nvSpPr>
      <dsp:spPr>
        <a:xfrm rot="17700000">
          <a:off x="3935822" y="1570351"/>
          <a:ext cx="1822042" cy="878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565278-40F5-4FEF-B10D-2233B4D03AC7}">
      <dsp:nvSpPr>
        <dsp:cNvPr id="0" name=""/>
        <dsp:cNvSpPr/>
      </dsp:nvSpPr>
      <dsp:spPr>
        <a:xfrm>
          <a:off x="4843859" y="2386049"/>
          <a:ext cx="1694372" cy="1694372"/>
        </a:xfrm>
        <a:prstGeom prst="donut">
          <a:avLst>
            <a:gd name="adj" fmla="val 2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54275F-DC02-409C-A101-FC55A7F33EBD}">
      <dsp:nvSpPr>
        <dsp:cNvPr id="0" name=""/>
        <dsp:cNvSpPr/>
      </dsp:nvSpPr>
      <dsp:spPr>
        <a:xfrm rot="17700000">
          <a:off x="5440880" y="1004789"/>
          <a:ext cx="2106292" cy="10150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3980" tIns="0" rIns="0" bIns="0" numCol="1" spcCol="1270" anchor="ctr" anchorCtr="0">
          <a:noAutofit/>
        </a:bodyPr>
        <a:lstStyle/>
        <a:p>
          <a:pPr marL="0" lvl="0" indent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700" b="1" kern="1200" dirty="0">
              <a:solidFill>
                <a:schemeClr val="tx2"/>
              </a:solidFill>
            </a:rPr>
            <a:t>WP 2026 - 2027</a:t>
          </a:r>
        </a:p>
      </dsp:txBody>
      <dsp:txXfrm>
        <a:off x="5440880" y="1004789"/>
        <a:ext cx="2106292" cy="1015070"/>
      </dsp:txXfrm>
    </dsp:sp>
    <dsp:sp modelId="{746C3947-48A4-44DC-B022-4D5B158D74E6}">
      <dsp:nvSpPr>
        <dsp:cNvPr id="0" name=""/>
        <dsp:cNvSpPr/>
      </dsp:nvSpPr>
      <dsp:spPr>
        <a:xfrm>
          <a:off x="6665858" y="2793491"/>
          <a:ext cx="879486" cy="87948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0DB42C-2AF0-4693-AD44-35943672F253}">
      <dsp:nvSpPr>
        <dsp:cNvPr id="0" name=""/>
        <dsp:cNvSpPr/>
      </dsp:nvSpPr>
      <dsp:spPr>
        <a:xfrm rot="17700000">
          <a:off x="5624226" y="4017598"/>
          <a:ext cx="1822042" cy="878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40640" bIns="0" numCol="1" spcCol="1270" anchor="ctr" anchorCtr="0">
          <a:noAutofit/>
        </a:bodyPr>
        <a:lstStyle/>
        <a:p>
          <a:pPr marL="0" lvl="0" indent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 dirty="0">
              <a:solidFill>
                <a:schemeClr val="tx2"/>
              </a:solidFill>
            </a:rPr>
            <a:t>Gennaio – settembre 2025: consultazione</a:t>
          </a:r>
        </a:p>
      </dsp:txBody>
      <dsp:txXfrm>
        <a:off x="5624226" y="4017598"/>
        <a:ext cx="1822042" cy="878520"/>
      </dsp:txXfrm>
    </dsp:sp>
    <dsp:sp modelId="{37324C49-8212-4109-91C6-4B7FA7E81D89}">
      <dsp:nvSpPr>
        <dsp:cNvPr id="0" name=""/>
        <dsp:cNvSpPr/>
      </dsp:nvSpPr>
      <dsp:spPr>
        <a:xfrm rot="17700000">
          <a:off x="6764933" y="1570351"/>
          <a:ext cx="1822042" cy="878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42FE8E-B2B2-43FA-AC38-311B51DCDE1C}">
      <dsp:nvSpPr>
        <dsp:cNvPr id="0" name=""/>
        <dsp:cNvSpPr/>
      </dsp:nvSpPr>
      <dsp:spPr>
        <a:xfrm>
          <a:off x="7672835" y="2793491"/>
          <a:ext cx="879486" cy="87948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D465AB-A5DE-46C0-880C-4CB91886EEE8}">
      <dsp:nvSpPr>
        <dsp:cNvPr id="0" name=""/>
        <dsp:cNvSpPr/>
      </dsp:nvSpPr>
      <dsp:spPr>
        <a:xfrm rot="17700000">
          <a:off x="6631203" y="4017598"/>
          <a:ext cx="1822042" cy="878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40640" bIns="0" numCol="1" spcCol="1270" anchor="ctr" anchorCtr="0">
          <a:noAutofit/>
        </a:bodyPr>
        <a:lstStyle/>
        <a:p>
          <a:pPr marL="0" lvl="0" indent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 dirty="0">
              <a:solidFill>
                <a:schemeClr val="tx2"/>
              </a:solidFill>
            </a:rPr>
            <a:t>Estate: ISC</a:t>
          </a:r>
        </a:p>
      </dsp:txBody>
      <dsp:txXfrm>
        <a:off x="6631203" y="4017598"/>
        <a:ext cx="1822042" cy="878520"/>
      </dsp:txXfrm>
    </dsp:sp>
    <dsp:sp modelId="{C2DC48ED-329F-4794-B535-7BBDD96094F3}">
      <dsp:nvSpPr>
        <dsp:cNvPr id="0" name=""/>
        <dsp:cNvSpPr/>
      </dsp:nvSpPr>
      <dsp:spPr>
        <a:xfrm rot="17700000">
          <a:off x="7771910" y="1570351"/>
          <a:ext cx="1822042" cy="878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8906941-8C6E-41CF-82ED-5F0B987D585D}">
      <dsp:nvSpPr>
        <dsp:cNvPr id="0" name=""/>
        <dsp:cNvSpPr/>
      </dsp:nvSpPr>
      <dsp:spPr>
        <a:xfrm>
          <a:off x="8679812" y="2793491"/>
          <a:ext cx="879486" cy="87948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7AC54C-9CED-497D-A7E4-77AB94DB8B0D}">
      <dsp:nvSpPr>
        <dsp:cNvPr id="0" name=""/>
        <dsp:cNvSpPr/>
      </dsp:nvSpPr>
      <dsp:spPr>
        <a:xfrm rot="17700000">
          <a:off x="7638181" y="4017598"/>
          <a:ext cx="1822042" cy="878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40640" bIns="0" numCol="1" spcCol="1270" anchor="ctr" anchorCtr="0">
          <a:noAutofit/>
        </a:bodyPr>
        <a:lstStyle/>
        <a:p>
          <a:pPr marL="0" lvl="0" indent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>
              <a:solidFill>
                <a:schemeClr val="tx2"/>
              </a:solidFill>
            </a:rPr>
            <a:t>Fine 2025: apertura WP 2026 </a:t>
          </a:r>
          <a:endParaRPr lang="it-IT" sz="1600" kern="1200" dirty="0">
            <a:solidFill>
              <a:schemeClr val="tx2"/>
            </a:solidFill>
          </a:endParaRPr>
        </a:p>
      </dsp:txBody>
      <dsp:txXfrm>
        <a:off x="7638181" y="4017598"/>
        <a:ext cx="1822042" cy="878520"/>
      </dsp:txXfrm>
    </dsp:sp>
    <dsp:sp modelId="{164B8124-15D6-443A-8707-D443EB482E57}">
      <dsp:nvSpPr>
        <dsp:cNvPr id="0" name=""/>
        <dsp:cNvSpPr/>
      </dsp:nvSpPr>
      <dsp:spPr>
        <a:xfrm rot="17700000">
          <a:off x="8778887" y="1570351"/>
          <a:ext cx="1822042" cy="878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F2A8D4-FDD0-425E-BD01-FE8A00AC4CEA}">
      <dsp:nvSpPr>
        <dsp:cNvPr id="0" name=""/>
        <dsp:cNvSpPr/>
      </dsp:nvSpPr>
      <dsp:spPr>
        <a:xfrm>
          <a:off x="9686789" y="2793491"/>
          <a:ext cx="879486" cy="87948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DC05C9-21E2-4D8E-B087-F5CD4C2BABAB}">
      <dsp:nvSpPr>
        <dsp:cNvPr id="0" name=""/>
        <dsp:cNvSpPr/>
      </dsp:nvSpPr>
      <dsp:spPr>
        <a:xfrm rot="17700000">
          <a:off x="8645158" y="4017598"/>
          <a:ext cx="1822042" cy="878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40640" bIns="0" numCol="1" spcCol="1270" anchor="ctr" anchorCtr="0">
          <a:noAutofit/>
        </a:bodyPr>
        <a:lstStyle/>
        <a:p>
          <a:pPr marL="0" lvl="0" indent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>
              <a:solidFill>
                <a:schemeClr val="tx2"/>
              </a:solidFill>
            </a:rPr>
            <a:t>da primavera 2026: prime scadenze WP 2026</a:t>
          </a:r>
          <a:endParaRPr lang="it-IT" sz="1600" kern="1200" dirty="0">
            <a:solidFill>
              <a:schemeClr val="tx2"/>
            </a:solidFill>
          </a:endParaRPr>
        </a:p>
      </dsp:txBody>
      <dsp:txXfrm>
        <a:off x="8645158" y="4017598"/>
        <a:ext cx="1822042" cy="878520"/>
      </dsp:txXfrm>
    </dsp:sp>
    <dsp:sp modelId="{67A9D3DF-737A-4F78-ADD6-C09C5556E391}">
      <dsp:nvSpPr>
        <dsp:cNvPr id="0" name=""/>
        <dsp:cNvSpPr/>
      </dsp:nvSpPr>
      <dsp:spPr>
        <a:xfrm rot="17700000">
          <a:off x="9785865" y="1570351"/>
          <a:ext cx="1822042" cy="878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CircleAccentTimeline">
  <dgm:title val=""/>
  <dgm:desc val=""/>
  <dgm:catLst>
    <dgm:cat type="process" pri="7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lin">
          <dgm:param type="fallback" val="2D"/>
          <dgm:param type="nodeVertAlign" val="b"/>
        </dgm:alg>
      </dgm:if>
      <dgm:else name="Name3">
        <dgm:alg type="lin">
          <dgm:param type="fallback" val="2D"/>
          <dgm:param type="nodeVertAlign" val="b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h" for="ch" forName="parComposite" refType="h"/>
      <dgm:constr type="w" for="ch" forName="parComposite" refType="h" refFor="ch" refForName="parComposite" fact="0.4986"/>
      <dgm:constr type="h" for="ch" forName="desComposite" refType="h" fact="0.8722"/>
      <dgm:constr type="w" for="ch" forName="desComposite" refType="h" refFor="ch" refForName="desComposite" fact="0.6056"/>
      <dgm:constr type="w" for="ch" forName="parBackupNorm" refType="w" refFor="ch" refForName="parComposite" fact="-0.3369"/>
      <dgm:constr type="w" for="ch" forName="parBackupRTL" refType="w" refFor="ch" refForName="parComposite" fact="-0.3369"/>
      <dgm:constr type="w" for="ch" forName="parBackupRev" refType="w" refFor="ch" refForName="parComposite" fact="0"/>
      <dgm:constr type="w" for="ch" forName="desBackupLeftNorm" refType="w" refFor="ch" refForName="desComposite" fact="-0.3376"/>
      <dgm:constr type="w" for="ch" forName="desBackupLeftRev" refType="w" refFor="ch" refForName="desComposite" fact="-0.3376"/>
      <dgm:constr type="w" for="ch" forName="desBackupRightNorm" refType="w" refFor="ch" refForName="desComposite" fact="-0.3376"/>
      <dgm:constr type="w" for="ch" forName="desBackupRightRev" refType="w" refFor="ch" refForName="desComposite" fact="-0.3376"/>
      <dgm:constr type="w" for="ch" forName="parSpace" refType="w" refFor="ch" refForName="parComposite" fact="0.05"/>
      <dgm:constr type="w" for="ch" forName="desSpace" refType="w" refFor="ch" refForName="parComposite" fact="0.05"/>
      <dgm:constr type="primFontSz" for="des" forName="parTx" op="equ" val="65"/>
      <dgm:constr type="primFontSz" for="des" forName="chTx" refType="primFontSz" refFor="des" refForName="parTx" op="lte" val="65"/>
      <dgm:constr type="primFontSz" for="des" forName="desTx" refType="primFontSz" refFor="des" refForName="chTx" op="lte" val="65"/>
      <dgm:constr type="primFontSz" for="des" forName="desTx" refType="primFontSz" refFor="des" refForName="parTx" op="lte"/>
    </dgm:constrLst>
    <dgm:forEach name="Name4" axis="ch" ptType="node">
      <dgm:layoutNode name="parComposite">
        <dgm:alg type="composite"/>
        <dgm:shape xmlns:r="http://schemas.openxmlformats.org/officeDocument/2006/relationships" r:blip="">
          <dgm:adjLst/>
        </dgm:shape>
        <dgm:choose name="Name5">
          <dgm:if name="Name6" func="var" arg="dir" op="equ" val="norm">
            <dgm:constrLst>
              <dgm:constr type="l" for="ch" forName="parBigCircle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r" for="ch" forName="parTx" refType="w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l" for="ch" forName="bSpace"/>
              <dgm:constr type="w" for="ch" forName="bSpace" val="1"/>
            </dgm:constrLst>
          </dgm:if>
          <dgm:else name="Name7">
            <dgm:constrLst>
              <dgm:constr type="r" for="ch" forName="parBigCircle" refType="w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l" for="ch" forName="parTx" fact="0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r" for="ch" forName="bSpace"/>
              <dgm:constr type="w" for="ch" forName="bSpace" val="1"/>
            </dgm:constrLst>
          </dgm:else>
        </dgm:choose>
        <dgm:layoutNode name="parBigCircle" styleLbl="node0">
          <dgm:alg type="sp"/>
          <dgm:shape xmlns:r="http://schemas.openxmlformats.org/officeDocument/2006/relationships" type="donut" r:blip="">
            <dgm:adjLst>
              <dgm:adj idx="1" val="0.2"/>
            </dgm:adjLst>
          </dgm:shape>
          <dgm:presOf/>
          <dgm:constrLst>
            <dgm:constr type="h" refType="w" op="equ"/>
          </dgm:constrLst>
        </dgm:layoutNode>
        <dgm:layoutNode name="parTx" styleLbl="revTx">
          <dgm:choose name="Name8">
            <dgm:if name="Name9" func="var" arg="dir" op="equ" val="norm">
              <dgm:alg type="tx">
                <dgm:param type="autoTxRot" val="grav"/>
                <dgm:param type="parTxLTRAlign" val="l"/>
              </dgm:alg>
              <dgm:shape xmlns:r="http://schemas.openxmlformats.org/officeDocument/2006/relationships" rot="295" type="rect" r:blip="">
                <dgm:adjLst/>
              </dgm:shape>
              <dgm:presOf axis="self" ptType="node"/>
              <dgm:constrLst>
                <dgm:constr type="lMarg" refType="primFontSz" fact="0.2"/>
                <dgm:constr type="rMarg"/>
                <dgm:constr type="tMarg"/>
                <dgm:constr type="bMarg"/>
              </dgm:constrLst>
            </dgm:if>
            <dgm:else name="Name10">
              <dgm:alg type="tx">
                <dgm:param type="autoTxRot" val="grav"/>
                <dgm:param type="parTxLTRAlign" val="r"/>
              </dgm:alg>
              <dgm:shape xmlns:r="http://schemas.openxmlformats.org/officeDocument/2006/relationships" rot="65" type="rect" r:blip="">
                <dgm:adjLst/>
              </dgm:shape>
              <dgm:presOf axis="self" ptType="node"/>
              <dgm:constrLst>
                <dgm:constr type="lMarg"/>
                <dgm:constr type="rMarg" refType="primFontSz" fact="0.2"/>
                <dgm:constr type="tMarg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layoutNode name="bSpace">
          <dgm:alg type="sp"/>
          <dgm:shape xmlns:r="http://schemas.openxmlformats.org/officeDocument/2006/relationships" r:blip="">
            <dgm:adjLst/>
          </dgm:shape>
          <dgm:presOf/>
        </dgm:layoutNode>
      </dgm:layoutNode>
      <dgm:choose name="Name11">
        <dgm:if name="Name12" func="var" arg="dir" op="equ" val="norm">
          <dgm:layoutNode name="parBackupNorm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13">
          <dgm:layoutNode name="parBackupRTL">
            <dgm:alg type="sp"/>
            <dgm:shape xmlns:r="http://schemas.openxmlformats.org/officeDocument/2006/relationships" r:blip="">
              <dgm:adjLst/>
            </dgm:shape>
            <dgm:presOf/>
          </dgm:layoutNode>
        </dgm:else>
      </dgm:choose>
      <dgm:forEach name="Name14" axis="followSib" ptType="sibTrans" hideLastTrans="0" cnt="1">
        <dgm:layoutNode name="parSpace">
          <dgm:alg type="sp"/>
          <dgm:shape xmlns:r="http://schemas.openxmlformats.org/officeDocument/2006/relationships" r:blip="">
            <dgm:adjLst/>
          </dgm:shape>
          <dgm:presOf/>
        </dgm:layoutNode>
      </dgm:forEach>
      <dgm:forEach name="Name15" axis="ch" ptType="node">
        <dgm:choose name="Name16">
          <dgm:if name="Name17" func="var" arg="dir" op="equ" val="norm">
            <dgm:layoutNode name="desBackupLeftNorm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if>
          <dgm:else name="Name18">
            <dgm:choose name="Name19">
              <dgm:if name="Name20" axis="self" ptType="node" func="pos" op="equ" val="1">
                <dgm:layoutNode name="desBackupRigh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21"/>
            </dgm:choose>
          </dgm:else>
        </dgm:choose>
        <dgm:layoutNode name="desComposite">
          <dgm:alg type="composite"/>
          <dgm:shape xmlns:r="http://schemas.openxmlformats.org/officeDocument/2006/relationships" r:blip="">
            <dgm:adjLst/>
          </dgm:shape>
          <dgm:choose name="Name22">
            <dgm:if name="Name23" func="var" arg="dir" op="equ" val="norm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l" for="ch" forName="chTx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r" for="ch" forName="desTx" refType="w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if>
            <dgm:else name="Name24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r" for="ch" forName="chTx" refType="w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l" for="ch" forName="desTx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else>
          </dgm:choose>
          <dgm:layoutNode name="desCircle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>
              <dgm:constr type="h" refType="w" op="equ"/>
            </dgm:constrLst>
          </dgm:layoutNode>
          <dgm:layoutNode name="chTx" styleLbl="revTx">
            <dgm:choose name="Name25">
              <dgm:if name="Name26" func="var" arg="dir" op="equ" val="norm">
                <dgm:alg type="tx">
                  <dgm:param type="autoTxRot" val="grav"/>
                  <dgm:param type="parTxLTRAlign" val="r"/>
                  <dgm:param type="txAnchorVert" val="mid"/>
                  <dgm:param type="txAnchorVertCh" val="mid"/>
                </dgm:alg>
                <dgm:shape xmlns:r="http://schemas.openxmlformats.org/officeDocument/2006/relationships" rot="295" type="rect" r:blip="">
                  <dgm:adjLst/>
                </dgm:shape>
                <dgm:presOf axis="self" ptType="node"/>
              </dgm:if>
              <dgm:else name="Name27">
                <dgm:alg type="tx">
                  <dgm:param type="autoTxRot" val="grav"/>
                  <dgm:param type="parTxLTRAlign" val="l"/>
                  <dgm:param type="txAnchorVert" val="mid"/>
                  <dgm:param type="txAnchorVertCh" val="mid"/>
                </dgm:alg>
                <dgm:shape xmlns:r="http://schemas.openxmlformats.org/officeDocument/2006/relationships" rot="65" type="rect" r:blip="">
                  <dgm:adjLst/>
                </dgm:shape>
                <dgm:presOf axis="self" ptType="node"/>
              </dgm:else>
            </dgm:choose>
            <dgm:choose name="Name28">
              <dgm:if name="Name29" func="var" arg="dir" op="equ" val="norm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if>
              <dgm:else name="Name30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  <dgm:layoutNode name="desTx" styleLbl="revTx">
            <dgm:varLst>
              <dgm:bulletEnabled val="1"/>
            </dgm:varLst>
            <dgm:choose name="Name31">
              <dgm:if name="Name32" func="var" arg="dir" op="equ" val="norm">
                <dgm:alg type="tx">
                  <dgm:param type="autoTxRot" val="grav"/>
                  <dgm:param type="parTxLTRAlign" val="l"/>
                  <dgm:param type="shpTxLTRAlignCh" val="l"/>
                  <dgm:param type="stBulletLvl" val="1"/>
                  <dgm:param type="txAnchorVert" val="mid"/>
                </dgm:alg>
                <dgm:shape xmlns:r="http://schemas.openxmlformats.org/officeDocument/2006/relationships" rot="295" type="rect" r:blip="">
                  <dgm:adjLst/>
                </dgm:shape>
                <dgm:presOf axis="des" ptType="node"/>
              </dgm:if>
              <dgm:else name="Name33">
                <dgm:alg type="tx">
                  <dgm:param type="autoTxRot" val="grav"/>
                  <dgm:param type="parTxLTRAlign" val="r"/>
                  <dgm:param type="shpTxLTRAlignCh" val="r"/>
                  <dgm:param type="stBulletLvl" val="1"/>
                  <dgm:param type="txAnchorVert" val="mid"/>
                </dgm:alg>
                <dgm:shape xmlns:r="http://schemas.openxmlformats.org/officeDocument/2006/relationships" rot="65" type="rect" r:blip="">
                  <dgm:adjLst/>
                </dgm:shape>
                <dgm:presOf axis="des" ptType="node"/>
              </dgm:else>
            </dgm:choose>
            <dgm:choose name="Name34">
              <dgm:if name="Name35" func="var" arg="dir" op="equ" val="norm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if>
              <dgm:else name="Name36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layoutNode name="desBackupRightNorm">
          <dgm:alg type="sp"/>
          <dgm:shape xmlns:r="http://schemas.openxmlformats.org/officeDocument/2006/relationships" r:blip="">
            <dgm:adjLst/>
          </dgm:shape>
          <dgm:presOf/>
        </dgm:layoutNode>
        <dgm:choose name="Name37">
          <dgm:if name="Name38" func="var" arg="dir" op="neq" val="norm">
            <dgm:choose name="Name39">
              <dgm:if name="Name40" axis="self" ptType="node" func="revPos" op="neq" val="1">
                <dgm:layoutNode name="desBackupLef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41"/>
            </dgm:choose>
          </dgm:if>
          <dgm:else name="Name42"/>
        </dgm:choose>
        <dgm:forEach name="Name43" axis="followSib" ptType="sibTrans" hideLastTrans="0" cnt="1">
          <dgm:layoutNode name="desSpace">
            <dgm:alg type="sp"/>
            <dgm:shape xmlns:r="http://schemas.openxmlformats.org/officeDocument/2006/relationships" r:blip="">
              <dgm:adjLst/>
            </dgm:shape>
            <dgm:presOf/>
          </dgm:layoutNode>
        </dgm:forEach>
      </dgm:forEach>
      <dgm:choose name="Name44">
        <dgm:if name="Name45" func="var" arg="dir" op="neq" val="norm">
          <dgm:layoutNode name="parBackupRev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46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CircleAccentTimeline">
  <dgm:title val=""/>
  <dgm:desc val=""/>
  <dgm:catLst>
    <dgm:cat type="process" pri="7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lin">
          <dgm:param type="fallback" val="2D"/>
          <dgm:param type="nodeVertAlign" val="b"/>
        </dgm:alg>
      </dgm:if>
      <dgm:else name="Name3">
        <dgm:alg type="lin">
          <dgm:param type="fallback" val="2D"/>
          <dgm:param type="nodeVertAlign" val="b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h" for="ch" forName="parComposite" refType="h"/>
      <dgm:constr type="w" for="ch" forName="parComposite" refType="h" refFor="ch" refForName="parComposite" fact="0.4986"/>
      <dgm:constr type="h" for="ch" forName="desComposite" refType="h" fact="0.8722"/>
      <dgm:constr type="w" for="ch" forName="desComposite" refType="h" refFor="ch" refForName="desComposite" fact="0.6056"/>
      <dgm:constr type="w" for="ch" forName="parBackupNorm" refType="w" refFor="ch" refForName="parComposite" fact="-0.3369"/>
      <dgm:constr type="w" for="ch" forName="parBackupRTL" refType="w" refFor="ch" refForName="parComposite" fact="-0.3369"/>
      <dgm:constr type="w" for="ch" forName="parBackupRev" refType="w" refFor="ch" refForName="parComposite" fact="0"/>
      <dgm:constr type="w" for="ch" forName="desBackupLeftNorm" refType="w" refFor="ch" refForName="desComposite" fact="-0.3376"/>
      <dgm:constr type="w" for="ch" forName="desBackupLeftRev" refType="w" refFor="ch" refForName="desComposite" fact="-0.3376"/>
      <dgm:constr type="w" for="ch" forName="desBackupRightNorm" refType="w" refFor="ch" refForName="desComposite" fact="-0.3376"/>
      <dgm:constr type="w" for="ch" forName="desBackupRightRev" refType="w" refFor="ch" refForName="desComposite" fact="-0.3376"/>
      <dgm:constr type="w" for="ch" forName="parSpace" refType="w" refFor="ch" refForName="parComposite" fact="0.05"/>
      <dgm:constr type="w" for="ch" forName="desSpace" refType="w" refFor="ch" refForName="parComposite" fact="0.05"/>
      <dgm:constr type="primFontSz" for="des" forName="parTx" op="equ" val="65"/>
      <dgm:constr type="primFontSz" for="des" forName="chTx" refType="primFontSz" refFor="des" refForName="parTx" op="lte" val="65"/>
      <dgm:constr type="primFontSz" for="des" forName="desTx" refType="primFontSz" refFor="des" refForName="chTx" op="lte" val="65"/>
      <dgm:constr type="primFontSz" for="des" forName="desTx" refType="primFontSz" refFor="des" refForName="parTx" op="lte"/>
    </dgm:constrLst>
    <dgm:forEach name="Name4" axis="ch" ptType="node">
      <dgm:layoutNode name="parComposite">
        <dgm:alg type="composite"/>
        <dgm:shape xmlns:r="http://schemas.openxmlformats.org/officeDocument/2006/relationships" r:blip="">
          <dgm:adjLst/>
        </dgm:shape>
        <dgm:choose name="Name5">
          <dgm:if name="Name6" func="var" arg="dir" op="equ" val="norm">
            <dgm:constrLst>
              <dgm:constr type="l" for="ch" forName="parBigCircle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r" for="ch" forName="parTx" refType="w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l" for="ch" forName="bSpace"/>
              <dgm:constr type="w" for="ch" forName="bSpace" val="1"/>
            </dgm:constrLst>
          </dgm:if>
          <dgm:else name="Name7">
            <dgm:constrLst>
              <dgm:constr type="r" for="ch" forName="parBigCircle" refType="w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l" for="ch" forName="parTx" fact="0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r" for="ch" forName="bSpace"/>
              <dgm:constr type="w" for="ch" forName="bSpace" val="1"/>
            </dgm:constrLst>
          </dgm:else>
        </dgm:choose>
        <dgm:layoutNode name="parBigCircle" styleLbl="node0">
          <dgm:alg type="sp"/>
          <dgm:shape xmlns:r="http://schemas.openxmlformats.org/officeDocument/2006/relationships" type="donut" r:blip="">
            <dgm:adjLst>
              <dgm:adj idx="1" val="0.2"/>
            </dgm:adjLst>
          </dgm:shape>
          <dgm:presOf/>
          <dgm:constrLst>
            <dgm:constr type="h" refType="w" op="equ"/>
          </dgm:constrLst>
        </dgm:layoutNode>
        <dgm:layoutNode name="parTx" styleLbl="revTx">
          <dgm:choose name="Name8">
            <dgm:if name="Name9" func="var" arg="dir" op="equ" val="norm">
              <dgm:alg type="tx">
                <dgm:param type="autoTxRot" val="grav"/>
                <dgm:param type="parTxLTRAlign" val="l"/>
              </dgm:alg>
              <dgm:shape xmlns:r="http://schemas.openxmlformats.org/officeDocument/2006/relationships" rot="295" type="rect" r:blip="">
                <dgm:adjLst/>
              </dgm:shape>
              <dgm:presOf axis="self" ptType="node"/>
              <dgm:constrLst>
                <dgm:constr type="lMarg" refType="primFontSz" fact="0.2"/>
                <dgm:constr type="rMarg"/>
                <dgm:constr type="tMarg"/>
                <dgm:constr type="bMarg"/>
              </dgm:constrLst>
            </dgm:if>
            <dgm:else name="Name10">
              <dgm:alg type="tx">
                <dgm:param type="autoTxRot" val="grav"/>
                <dgm:param type="parTxLTRAlign" val="r"/>
              </dgm:alg>
              <dgm:shape xmlns:r="http://schemas.openxmlformats.org/officeDocument/2006/relationships" rot="65" type="rect" r:blip="">
                <dgm:adjLst/>
              </dgm:shape>
              <dgm:presOf axis="self" ptType="node"/>
              <dgm:constrLst>
                <dgm:constr type="lMarg"/>
                <dgm:constr type="rMarg" refType="primFontSz" fact="0.2"/>
                <dgm:constr type="tMarg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layoutNode name="bSpace">
          <dgm:alg type="sp"/>
          <dgm:shape xmlns:r="http://schemas.openxmlformats.org/officeDocument/2006/relationships" r:blip="">
            <dgm:adjLst/>
          </dgm:shape>
          <dgm:presOf/>
        </dgm:layoutNode>
      </dgm:layoutNode>
      <dgm:choose name="Name11">
        <dgm:if name="Name12" func="var" arg="dir" op="equ" val="norm">
          <dgm:layoutNode name="parBackupNorm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13">
          <dgm:layoutNode name="parBackupRTL">
            <dgm:alg type="sp"/>
            <dgm:shape xmlns:r="http://schemas.openxmlformats.org/officeDocument/2006/relationships" r:blip="">
              <dgm:adjLst/>
            </dgm:shape>
            <dgm:presOf/>
          </dgm:layoutNode>
        </dgm:else>
      </dgm:choose>
      <dgm:forEach name="Name14" axis="followSib" ptType="sibTrans" hideLastTrans="0" cnt="1">
        <dgm:layoutNode name="parSpace">
          <dgm:alg type="sp"/>
          <dgm:shape xmlns:r="http://schemas.openxmlformats.org/officeDocument/2006/relationships" r:blip="">
            <dgm:adjLst/>
          </dgm:shape>
          <dgm:presOf/>
        </dgm:layoutNode>
      </dgm:forEach>
      <dgm:forEach name="Name15" axis="ch" ptType="node">
        <dgm:choose name="Name16">
          <dgm:if name="Name17" func="var" arg="dir" op="equ" val="norm">
            <dgm:layoutNode name="desBackupLeftNorm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if>
          <dgm:else name="Name18">
            <dgm:choose name="Name19">
              <dgm:if name="Name20" axis="self" ptType="node" func="pos" op="equ" val="1">
                <dgm:layoutNode name="desBackupRigh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21"/>
            </dgm:choose>
          </dgm:else>
        </dgm:choose>
        <dgm:layoutNode name="desComposite">
          <dgm:alg type="composite"/>
          <dgm:shape xmlns:r="http://schemas.openxmlformats.org/officeDocument/2006/relationships" r:blip="">
            <dgm:adjLst/>
          </dgm:shape>
          <dgm:choose name="Name22">
            <dgm:if name="Name23" func="var" arg="dir" op="equ" val="norm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l" for="ch" forName="chTx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r" for="ch" forName="desTx" refType="w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if>
            <dgm:else name="Name24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r" for="ch" forName="chTx" refType="w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l" for="ch" forName="desTx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else>
          </dgm:choose>
          <dgm:layoutNode name="desCircle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>
              <dgm:constr type="h" refType="w" op="equ"/>
            </dgm:constrLst>
          </dgm:layoutNode>
          <dgm:layoutNode name="chTx" styleLbl="revTx">
            <dgm:choose name="Name25">
              <dgm:if name="Name26" func="var" arg="dir" op="equ" val="norm">
                <dgm:alg type="tx">
                  <dgm:param type="autoTxRot" val="grav"/>
                  <dgm:param type="parTxLTRAlign" val="r"/>
                  <dgm:param type="txAnchorVert" val="mid"/>
                  <dgm:param type="txAnchorVertCh" val="mid"/>
                </dgm:alg>
                <dgm:shape xmlns:r="http://schemas.openxmlformats.org/officeDocument/2006/relationships" rot="295" type="rect" r:blip="">
                  <dgm:adjLst/>
                </dgm:shape>
                <dgm:presOf axis="self" ptType="node"/>
              </dgm:if>
              <dgm:else name="Name27">
                <dgm:alg type="tx">
                  <dgm:param type="autoTxRot" val="grav"/>
                  <dgm:param type="parTxLTRAlign" val="l"/>
                  <dgm:param type="txAnchorVert" val="mid"/>
                  <dgm:param type="txAnchorVertCh" val="mid"/>
                </dgm:alg>
                <dgm:shape xmlns:r="http://schemas.openxmlformats.org/officeDocument/2006/relationships" rot="65" type="rect" r:blip="">
                  <dgm:adjLst/>
                </dgm:shape>
                <dgm:presOf axis="self" ptType="node"/>
              </dgm:else>
            </dgm:choose>
            <dgm:choose name="Name28">
              <dgm:if name="Name29" func="var" arg="dir" op="equ" val="norm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if>
              <dgm:else name="Name30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  <dgm:layoutNode name="desTx" styleLbl="revTx">
            <dgm:varLst>
              <dgm:bulletEnabled val="1"/>
            </dgm:varLst>
            <dgm:choose name="Name31">
              <dgm:if name="Name32" func="var" arg="dir" op="equ" val="norm">
                <dgm:alg type="tx">
                  <dgm:param type="autoTxRot" val="grav"/>
                  <dgm:param type="parTxLTRAlign" val="l"/>
                  <dgm:param type="shpTxLTRAlignCh" val="l"/>
                  <dgm:param type="stBulletLvl" val="1"/>
                  <dgm:param type="txAnchorVert" val="mid"/>
                </dgm:alg>
                <dgm:shape xmlns:r="http://schemas.openxmlformats.org/officeDocument/2006/relationships" rot="295" type="rect" r:blip="">
                  <dgm:adjLst/>
                </dgm:shape>
                <dgm:presOf axis="des" ptType="node"/>
              </dgm:if>
              <dgm:else name="Name33">
                <dgm:alg type="tx">
                  <dgm:param type="autoTxRot" val="grav"/>
                  <dgm:param type="parTxLTRAlign" val="r"/>
                  <dgm:param type="shpTxLTRAlignCh" val="r"/>
                  <dgm:param type="stBulletLvl" val="1"/>
                  <dgm:param type="txAnchorVert" val="mid"/>
                </dgm:alg>
                <dgm:shape xmlns:r="http://schemas.openxmlformats.org/officeDocument/2006/relationships" rot="65" type="rect" r:blip="">
                  <dgm:adjLst/>
                </dgm:shape>
                <dgm:presOf axis="des" ptType="node"/>
              </dgm:else>
            </dgm:choose>
            <dgm:choose name="Name34">
              <dgm:if name="Name35" func="var" arg="dir" op="equ" val="norm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if>
              <dgm:else name="Name36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layoutNode name="desBackupRightNorm">
          <dgm:alg type="sp"/>
          <dgm:shape xmlns:r="http://schemas.openxmlformats.org/officeDocument/2006/relationships" r:blip="">
            <dgm:adjLst/>
          </dgm:shape>
          <dgm:presOf/>
        </dgm:layoutNode>
        <dgm:choose name="Name37">
          <dgm:if name="Name38" func="var" arg="dir" op="neq" val="norm">
            <dgm:choose name="Name39">
              <dgm:if name="Name40" axis="self" ptType="node" func="revPos" op="neq" val="1">
                <dgm:layoutNode name="desBackupLef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41"/>
            </dgm:choose>
          </dgm:if>
          <dgm:else name="Name42"/>
        </dgm:choose>
        <dgm:forEach name="Name43" axis="followSib" ptType="sibTrans" hideLastTrans="0" cnt="1">
          <dgm:layoutNode name="desSpace">
            <dgm:alg type="sp"/>
            <dgm:shape xmlns:r="http://schemas.openxmlformats.org/officeDocument/2006/relationships" r:blip="">
              <dgm:adjLst/>
            </dgm:shape>
            <dgm:presOf/>
          </dgm:layoutNode>
        </dgm:forEach>
      </dgm:forEach>
      <dgm:choose name="Name44">
        <dgm:if name="Name45" func="var" arg="dir" op="neq" val="norm">
          <dgm:layoutNode name="parBackupRev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4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3C9C4C-67AB-4052-AE72-BAE7135040D5}" type="datetimeFigureOut">
              <a:rPr lang="it-IT" smtClean="0"/>
              <a:t>02/07/2025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5354D9-B4F2-4EFA-BAA2-3060C654C2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05202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research-and-innovation.ec.europa.eu/strategy/strategy-research-and-innovation/europe-world/international-cooperation/strategic-autonomy-and-european-economic-and-research-security_en?utm_source=chatgpt.com" TargetMode="External"/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ncpflanders.be/news/high-risk-suppliers?utm_source=chatgpt.com" TargetMode="Externa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455484-C5D5-4104-BE34-F8AD011370E9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36454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5354D9-B4F2-4EFA-BAA2-3060C654C299}" type="slidenum">
              <a:rPr lang="it-IT" smtClean="0"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710211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L’articolo 22.6 del regolamento Horizon Europe è uno strumento normativo che consente di introdurre </a:t>
            </a:r>
            <a:r>
              <a:rPr lang="it-IT" b="1" dirty="0"/>
              <a:t>criteri di idoneità aggiuntivi</a:t>
            </a:r>
            <a:r>
              <a:rPr lang="it-IT" dirty="0"/>
              <a:t> quando sono giustificati da esigenze politiche o oggettive dell’azione prevista nel programma. In pratica:</a:t>
            </a:r>
          </a:p>
          <a:p>
            <a:r>
              <a:rPr lang="it-IT" dirty="0"/>
              <a:t>Se, in un dato bando (call/</a:t>
            </a:r>
            <a:r>
              <a:rPr lang="it-IT" dirty="0" err="1"/>
              <a:t>topic</a:t>
            </a:r>
            <a:r>
              <a:rPr lang="it-IT" dirty="0"/>
              <a:t>), la Commissione ritiene necessario, può stabilire requisiti specifici riguardo </a:t>
            </a:r>
            <a:r>
              <a:rPr lang="it-IT" b="1" dirty="0"/>
              <a:t>numero di partecipanti</a:t>
            </a:r>
            <a:r>
              <a:rPr lang="it-IT" dirty="0"/>
              <a:t>, </a:t>
            </a:r>
            <a:r>
              <a:rPr lang="it-IT" b="1" dirty="0"/>
              <a:t>tipo di entità legali</a:t>
            </a:r>
            <a:r>
              <a:rPr lang="it-IT" dirty="0"/>
              <a:t> coinvolte, </a:t>
            </a:r>
            <a:r>
              <a:rPr lang="it-IT" b="1" dirty="0"/>
              <a:t>luogo di insediamento</a:t>
            </a:r>
            <a:r>
              <a:rPr lang="it-IT" dirty="0"/>
              <a:t>, ecc., al fine di adattare meglio la partecipazione alle finalità del progetto </a:t>
            </a:r>
            <a:r>
              <a:rPr lang="it-IT" dirty="0">
                <a:hlinkClick r:id="rId3"/>
              </a:rPr>
              <a:t>research-and-innovation.ec.europa.eu</a:t>
            </a:r>
            <a:r>
              <a:rPr lang="it-IT" dirty="0"/>
              <a:t>.</a:t>
            </a:r>
          </a:p>
          <a:p>
            <a:r>
              <a:rPr lang="it-IT" dirty="0"/>
              <a:t>Nel contesto del </a:t>
            </a:r>
            <a:r>
              <a:rPr lang="it-IT" b="1" dirty="0"/>
              <a:t>Cluster 5 – </a:t>
            </a:r>
            <a:r>
              <a:rPr lang="it-IT" b="1" dirty="0" err="1"/>
              <a:t>Climate</a:t>
            </a:r>
            <a:r>
              <a:rPr lang="it-IT" b="1" dirty="0"/>
              <a:t>, Energy and </a:t>
            </a:r>
            <a:r>
              <a:rPr lang="it-IT" b="1" dirty="0" err="1"/>
              <a:t>Mobility</a:t>
            </a:r>
            <a:r>
              <a:rPr lang="it-IT" dirty="0"/>
              <a:t>, questo articolo viene utilizzato per potenziare la </a:t>
            </a:r>
            <a:r>
              <a:rPr lang="it-IT" b="1" dirty="0"/>
              <a:t>"</a:t>
            </a:r>
            <a:r>
              <a:rPr lang="it-IT" b="1" dirty="0" err="1"/>
              <a:t>Protection</a:t>
            </a:r>
            <a:r>
              <a:rPr lang="it-IT" b="1" dirty="0"/>
              <a:t> </a:t>
            </a:r>
            <a:r>
              <a:rPr lang="it-IT" b="1" dirty="0" err="1"/>
              <a:t>against</a:t>
            </a:r>
            <a:r>
              <a:rPr lang="it-IT" b="1" dirty="0"/>
              <a:t> high‑risk suppliers"</a:t>
            </a:r>
            <a:r>
              <a:rPr lang="it-IT" dirty="0"/>
              <a:t>, ossia:</a:t>
            </a:r>
          </a:p>
          <a:p>
            <a:r>
              <a:rPr lang="it-IT" dirty="0"/>
              <a:t>In particolare, per azioni relative allo sviluppo delle infrastrutture di comunicazione (es. 5G, reti energetiche intelligenti, mobilità connessa), si limitano o condizionano la partecipazione di fornitori considerati ad "alto rischio" per sicurezza nazionale o infrastrutturale (tipicamente aziende sotto il controllo di Stati non ritenuti totalmente affidabili) </a:t>
            </a:r>
            <a:r>
              <a:rPr lang="it-IT" dirty="0">
                <a:hlinkClick r:id="rId4"/>
              </a:rPr>
              <a:t>marie-sklodowska-curie-actions.ec.europa.eu+4ncpflanders.be+4research-and-innovation.ec.europa.eu+4</a:t>
            </a:r>
            <a:r>
              <a:rPr lang="it-IT" dirty="0"/>
              <a:t>.</a:t>
            </a:r>
          </a:p>
          <a:p>
            <a:r>
              <a:rPr lang="it-IT" dirty="0"/>
              <a:t>Nel </a:t>
            </a:r>
            <a:r>
              <a:rPr lang="it-IT" b="1" dirty="0"/>
              <a:t>cluster 5</a:t>
            </a:r>
            <a:r>
              <a:rPr lang="it-IT" dirty="0"/>
              <a:t> rientrano ben </a:t>
            </a:r>
            <a:r>
              <a:rPr lang="it-IT" b="1" dirty="0"/>
              <a:t>8 </a:t>
            </a:r>
            <a:r>
              <a:rPr lang="it-IT" b="1" dirty="0" err="1"/>
              <a:t>topic</a:t>
            </a:r>
            <a:r>
              <a:rPr lang="it-IT" dirty="0"/>
              <a:t> dotati di questa clausola aggiuntiva di eleggibilità: i soggetti considerati “high‑risk suppliers” sono esclusi (o ammessi solo alle condizioni stabilite) dalla partecipazione a queste specifiche azioni, così come previsto dalle </a:t>
            </a:r>
            <a:r>
              <a:rPr lang="it-IT" b="1" dirty="0"/>
              <a:t>General </a:t>
            </a:r>
            <a:r>
              <a:rPr lang="it-IT" b="1" dirty="0" err="1"/>
              <a:t>Annexes</a:t>
            </a:r>
            <a:r>
              <a:rPr lang="it-IT" dirty="0"/>
              <a:t> del Work </a:t>
            </a:r>
            <a:r>
              <a:rPr lang="it-IT" dirty="0" err="1"/>
              <a:t>Programme</a:t>
            </a:r>
            <a:r>
              <a:rPr lang="it-IT" dirty="0"/>
              <a:t> (2023‑25 e 2025)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5354D9-B4F2-4EFA-BAA2-3060C654C299}" type="slidenum">
              <a:rPr lang="it-IT" smtClean="0"/>
              <a:t>24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740077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1" u="sng" dirty="0"/>
              <a:t>Horizontal call EUR 600 million </a:t>
            </a:r>
            <a:r>
              <a:rPr lang="en-US" sz="1200" b="1" i="1" dirty="0"/>
              <a:t>under the 2026-2027 work </a:t>
            </a:r>
            <a:r>
              <a:rPr lang="en-US" sz="1200" b="1" i="1" dirty="0" err="1"/>
              <a:t>programme</a:t>
            </a:r>
            <a:r>
              <a:rPr lang="en-US" sz="1200" b="1" i="1" dirty="0"/>
              <a:t> supports </a:t>
            </a:r>
            <a:r>
              <a:rPr lang="en-US" sz="1200" b="1" i="1" u="sng" dirty="0"/>
              <a:t>fit-for-deployment projects </a:t>
            </a:r>
          </a:p>
          <a:p>
            <a:r>
              <a:rPr lang="en-US" sz="1200" b="1" i="1" u="sng" dirty="0"/>
              <a:t>AI + knowledge valorization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5354D9-B4F2-4EFA-BAA2-3060C654C299}" type="slidenum">
              <a:rPr lang="it-IT" smtClean="0"/>
              <a:t>31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167889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Circa 120 milioni di contributo Cluster </a:t>
            </a:r>
          </a:p>
          <a:p>
            <a:pPr rtl="0" eaLnBrk="1" fontAlgn="t" latinLnBrk="0" hangingPunct="1"/>
            <a:r>
              <a:rPr lang="en-GB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Advanced Materials </a:t>
            </a:r>
            <a:endParaRPr lang="it-IT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t" latinLnBrk="0" hangingPunct="1"/>
            <a:r>
              <a:rPr lang="en-GB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Agrifood</a:t>
            </a:r>
            <a:endParaRPr lang="it-IT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t" latinLnBrk="0" hangingPunct="1"/>
            <a:r>
              <a:rPr lang="en-GB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Climate Adaptation</a:t>
            </a:r>
            <a:endParaRPr lang="it-IT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t" latinLnBrk="0" hangingPunct="1"/>
            <a:r>
              <a:rPr lang="en-GB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Critical Raw Materials</a:t>
            </a:r>
            <a:endParaRPr lang="it-IT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t" latinLnBrk="0" hangingPunct="1"/>
            <a:r>
              <a:rPr lang="en-GB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Fusion</a:t>
            </a:r>
            <a:endParaRPr lang="it-IT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5354D9-B4F2-4EFA-BAA2-3060C654C299}" type="slidenum">
              <a:rPr lang="it-IT" smtClean="0"/>
              <a:t>32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685368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/>
              <a:t>RI: Per tutte le call 5 /</a:t>
            </a:r>
            <a:r>
              <a:rPr lang="it-IT" err="1"/>
              <a:t>destination</a:t>
            </a:r>
            <a:r>
              <a:rPr lang="it-IT"/>
              <a:t>  (aggiornata al 22 ottobre) </a:t>
            </a:r>
            <a:r>
              <a:rPr lang="it-IT" err="1"/>
              <a:t>next</a:t>
            </a:r>
            <a:r>
              <a:rPr lang="it-IT"/>
              <a:t> comitato Aprile 25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8284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8CBF0E-6DEB-4949-A4E5-B412CC0DEAE2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pPr marL="0" marR="0" lvl="0" indent="0" algn="r" defTabSz="18284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86729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76D763-0DE1-5F53-B442-22A7BFADF9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B55B183-7CB1-8037-63A8-6D82A54F80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27E7A1E-0F8E-5ED9-5675-B9A347F911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/>
              <a:t>RI: Per tutte le call 5 /</a:t>
            </a:r>
            <a:r>
              <a:rPr lang="it-IT" err="1"/>
              <a:t>destination</a:t>
            </a:r>
            <a:r>
              <a:rPr lang="it-IT"/>
              <a:t>  (aggiornata al 22 ottobre) </a:t>
            </a:r>
            <a:r>
              <a:rPr lang="it-IT" err="1"/>
              <a:t>next</a:t>
            </a:r>
            <a:r>
              <a:rPr lang="it-IT"/>
              <a:t> comitato Aprile 25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1C94A9F-B7DC-ED4F-14B9-C362F8DAB96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8284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8CBF0E-6DEB-4949-A4E5-B412CC0DEAE2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pPr marL="0" marR="0" lvl="0" indent="0" algn="r" defTabSz="18284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45946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E6B324-9BB9-2B47-5934-4D063F8A18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2F7A819-40A2-D344-FF67-1CD9293D23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4EF57E23-4C95-2542-7786-4ED51037DE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/>
              <a:t>RI: Per tutte le call 5 /</a:t>
            </a:r>
            <a:r>
              <a:rPr lang="it-IT" err="1"/>
              <a:t>destination</a:t>
            </a:r>
            <a:r>
              <a:rPr lang="it-IT"/>
              <a:t>  (aggiornata al 22 ottobre) </a:t>
            </a:r>
            <a:r>
              <a:rPr lang="it-IT" err="1"/>
              <a:t>next</a:t>
            </a:r>
            <a:r>
              <a:rPr lang="it-IT"/>
              <a:t> comitato Aprile 25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B7FC09D-2CF7-71FE-048F-FE6110ABBF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8284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8CBF0E-6DEB-4949-A4E5-B412CC0DEAE2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pPr marL="0" marR="0" lvl="0" indent="0" algn="r" defTabSz="18284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37397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D34D59-27A1-4856-AAFF-4DC45549C5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5F51388-8B97-392E-173A-B0CBA03335C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CCCE06F-E249-F3CD-794A-20FCD6D91C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/>
              <a:t>RI: Per tutte le call 5 /</a:t>
            </a:r>
            <a:r>
              <a:rPr lang="it-IT" err="1"/>
              <a:t>destination</a:t>
            </a:r>
            <a:r>
              <a:rPr lang="it-IT"/>
              <a:t>  (aggiornata al 22 ottobre) </a:t>
            </a:r>
            <a:r>
              <a:rPr lang="it-IT" err="1"/>
              <a:t>next</a:t>
            </a:r>
            <a:r>
              <a:rPr lang="it-IT"/>
              <a:t> comitato Aprile 25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4E136EB-228F-C547-B677-E59CE58A9A2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8284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8CBF0E-6DEB-4949-A4E5-B412CC0DEAE2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pPr marL="0" marR="0" lvl="0" indent="0" algn="r" defTabSz="18284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50862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FC264D-545B-5C63-6690-779EB39644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925D334-8D13-AE42-5636-CFCD50A234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4B38147-FDA4-C1F8-7D0B-22AA337CAB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/>
              <a:t>RI: Per tutte le call 5 /</a:t>
            </a:r>
            <a:r>
              <a:rPr lang="it-IT" err="1"/>
              <a:t>destination</a:t>
            </a:r>
            <a:r>
              <a:rPr lang="it-IT"/>
              <a:t>  (aggiornata al 22 ottobre) </a:t>
            </a:r>
            <a:r>
              <a:rPr lang="it-IT" err="1"/>
              <a:t>next</a:t>
            </a:r>
            <a:r>
              <a:rPr lang="it-IT"/>
              <a:t> comitato Aprile 25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E1EDFEB-064D-997B-07D1-6C1477BF2E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8284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8CBF0E-6DEB-4949-A4E5-B412CC0DEAE2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pPr marL="0" marR="0" lvl="0" indent="0" algn="r" defTabSz="18284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27083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F13E7B-B03F-CC9B-EC0B-D864D2C8F4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55243A9-9B59-CDD7-064D-F0CA585E398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43D3E33-6498-15D9-2B10-2F2F79DE5C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/>
              <a:t>RI: Per tutte le call 5 /</a:t>
            </a:r>
            <a:r>
              <a:rPr lang="it-IT" err="1"/>
              <a:t>destination</a:t>
            </a:r>
            <a:r>
              <a:rPr lang="it-IT"/>
              <a:t>  (aggiornata al 22 ottobre) </a:t>
            </a:r>
            <a:r>
              <a:rPr lang="it-IT" err="1"/>
              <a:t>next</a:t>
            </a:r>
            <a:r>
              <a:rPr lang="it-IT"/>
              <a:t> comitato Aprile 25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1A92E54-DA97-B486-B9E7-7B92744430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8284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8CBF0E-6DEB-4949-A4E5-B412CC0DEAE2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pPr marL="0" marR="0" lvl="0" indent="0" algn="r" defTabSz="18284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17370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49BDF2-EE10-24EC-C0AA-8E604884A5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B6209DC-C088-4BAF-343A-A0F6878120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8BA024D-4864-5FBE-1DC7-4AB057198A4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/>
              <a:t>RI: Per tutte le call 5 /</a:t>
            </a:r>
            <a:r>
              <a:rPr lang="it-IT" err="1"/>
              <a:t>destination</a:t>
            </a:r>
            <a:r>
              <a:rPr lang="it-IT"/>
              <a:t>  (aggiornata al 22 ottobre) </a:t>
            </a:r>
            <a:r>
              <a:rPr lang="it-IT" err="1"/>
              <a:t>next</a:t>
            </a:r>
            <a:r>
              <a:rPr lang="it-IT"/>
              <a:t> comitato Aprile 25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32A10E7-5219-4064-6464-72683988E1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8284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8CBF0E-6DEB-4949-A4E5-B412CC0DEAE2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pPr marL="0" marR="0" lvl="0" indent="0" algn="r" defTabSz="18284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06270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5D43D6-DAAE-F4E8-6FD9-9B886EF359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A50EEF4-AD56-FF6C-2915-70DD0685E3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CBBA461-630C-DD08-2C57-E23B834692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/>
              <a:t>RI: Per tutte le call 5 /</a:t>
            </a:r>
            <a:r>
              <a:rPr lang="it-IT" err="1"/>
              <a:t>destination</a:t>
            </a:r>
            <a:r>
              <a:rPr lang="it-IT"/>
              <a:t>  (aggiornata al 22 ottobre) </a:t>
            </a:r>
            <a:r>
              <a:rPr lang="it-IT" err="1"/>
              <a:t>next</a:t>
            </a:r>
            <a:r>
              <a:rPr lang="it-IT"/>
              <a:t> comitato Aprile 25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B585567-FEAF-C41A-EEAC-AD8454C4A5A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8284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8CBF0E-6DEB-4949-A4E5-B412CC0DEAE2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pPr marL="0" marR="0" lvl="0" indent="0" algn="r" defTabSz="18284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29162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png"/><Relationship Id="rId7" Type="http://schemas.microsoft.com/office/2007/relationships/hdphoto" Target="../media/hdphoto1.wdp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hyperlink" Target="mailto:segreteria@apre.it" TargetMode="External"/><Relationship Id="rId10" Type="http://schemas.openxmlformats.org/officeDocument/2006/relationships/image" Target="../media/image13.jpeg"/><Relationship Id="rId4" Type="http://schemas.openxmlformats.org/officeDocument/2006/relationships/image" Target="../media/image10.png"/><Relationship Id="rId9" Type="http://schemas.microsoft.com/office/2007/relationships/hdphoto" Target="../media/hdphoto2.wdp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png"/><Relationship Id="rId7" Type="http://schemas.microsoft.com/office/2007/relationships/hdphoto" Target="../media/hdphoto1.wdp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1.png"/><Relationship Id="rId5" Type="http://schemas.openxmlformats.org/officeDocument/2006/relationships/hyperlink" Target="mailto:segreteria@apre.it" TargetMode="External"/><Relationship Id="rId10" Type="http://schemas.openxmlformats.org/officeDocument/2006/relationships/image" Target="../media/image13.jpeg"/><Relationship Id="rId4" Type="http://schemas.openxmlformats.org/officeDocument/2006/relationships/image" Target="../media/image10.png"/><Relationship Id="rId9" Type="http://schemas.microsoft.com/office/2007/relationships/hdphoto" Target="../media/hdphoto2.wdp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ertin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Rettangolo, schermata, design&#10;&#10;Il contenuto generato dall'IA potrebbe non essere corretto.">
            <a:extLst>
              <a:ext uri="{FF2B5EF4-FFF2-40B4-BE49-F238E27FC236}">
                <a16:creationId xmlns:a16="http://schemas.microsoft.com/office/drawing/2014/main" id="{7F3525AC-C8E7-845C-70F0-EC6F42F198F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951" y="495300"/>
            <a:ext cx="2928784" cy="1161290"/>
          </a:xfrm>
          <a:prstGeom prst="rect">
            <a:avLst/>
          </a:prstGeom>
        </p:spPr>
      </p:pic>
      <p:sp>
        <p:nvSpPr>
          <p:cNvPr id="5" name="Titolo 4">
            <a:extLst>
              <a:ext uri="{FF2B5EF4-FFF2-40B4-BE49-F238E27FC236}">
                <a16:creationId xmlns:a16="http://schemas.microsoft.com/office/drawing/2014/main" id="{F32F6407-C2A6-45A0-26FD-09D3417C5E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0767" y="3720464"/>
            <a:ext cx="10515163" cy="1175387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it-IT" dirty="0"/>
              <a:t>Inserire titolo presentazione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FE63F71F-3702-059A-FE75-00D1E7DD277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868883" y="6191250"/>
            <a:ext cx="1791166" cy="342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i="1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it-IT" dirty="0"/>
              <a:t>Inserire la data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9DDA1D5F-6F56-9146-DF25-989B4921091B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580767" y="5353050"/>
            <a:ext cx="7469545" cy="838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it-IT" dirty="0"/>
              <a:t>Nome e Cognome, posizione in APRE</a:t>
            </a:r>
          </a:p>
          <a:p>
            <a:pPr lvl="0"/>
            <a:r>
              <a:rPr lang="it-IT" dirty="0"/>
              <a:t>Email: </a:t>
            </a:r>
          </a:p>
        </p:txBody>
      </p:sp>
      <p:sp>
        <p:nvSpPr>
          <p:cNvPr id="8" name="Segnaposto immagine online 7">
            <a:extLst>
              <a:ext uri="{FF2B5EF4-FFF2-40B4-BE49-F238E27FC236}">
                <a16:creationId xmlns:a16="http://schemas.microsoft.com/office/drawing/2014/main" id="{368EB884-C49B-52F0-2E79-930EA746F1FC}"/>
              </a:ext>
            </a:extLst>
          </p:cNvPr>
          <p:cNvSpPr>
            <a:spLocks noGrp="1"/>
          </p:cNvSpPr>
          <p:nvPr>
            <p:ph type="clipArt" sz="quarter" idx="12" hasCustomPrompt="1"/>
          </p:nvPr>
        </p:nvSpPr>
        <p:spPr>
          <a:xfrm>
            <a:off x="7467957" y="304800"/>
            <a:ext cx="4192092" cy="1828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it-IT" dirty="0"/>
              <a:t>Logo ente ospitante/evento ospitante</a:t>
            </a:r>
          </a:p>
        </p:txBody>
      </p:sp>
      <p:sp>
        <p:nvSpPr>
          <p:cNvPr id="9" name="Segnaposto contenuto 7">
            <a:extLst>
              <a:ext uri="{FF2B5EF4-FFF2-40B4-BE49-F238E27FC236}">
                <a16:creationId xmlns:a16="http://schemas.microsoft.com/office/drawing/2014/main" id="{2EF4A312-3410-4096-FCC1-1DB6591353F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68473" y="2506977"/>
            <a:ext cx="10515163" cy="9220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it-IT" dirty="0"/>
              <a:t>Inserire il titolo dell’evento ospitante</a:t>
            </a:r>
          </a:p>
        </p:txBody>
      </p:sp>
    </p:spTree>
    <p:extLst>
      <p:ext uri="{BB962C8B-B14F-4D97-AF65-F5344CB8AC3E}">
        <p14:creationId xmlns:p14="http://schemas.microsoft.com/office/powerpoint/2010/main" val="2692168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tti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06FE745C-DFBD-D2C8-2031-87ACC21FA5DE}"/>
              </a:ext>
            </a:extLst>
          </p:cNvPr>
          <p:cNvSpPr>
            <a:spLocks/>
          </p:cNvSpPr>
          <p:nvPr userDrawn="1"/>
        </p:nvSpPr>
        <p:spPr>
          <a:xfrm>
            <a:off x="1846523" y="2051761"/>
            <a:ext cx="5392554" cy="34509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 dirty="0"/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3786C95F-2E46-E5F6-E932-DA29C556B9A3}"/>
              </a:ext>
            </a:extLst>
          </p:cNvPr>
          <p:cNvGrpSpPr/>
          <p:nvPr userDrawn="1"/>
        </p:nvGrpSpPr>
        <p:grpSpPr>
          <a:xfrm>
            <a:off x="2191374" y="2285966"/>
            <a:ext cx="4878070" cy="427168"/>
            <a:chOff x="3429547" y="4370897"/>
            <a:chExt cx="9753600" cy="854336"/>
          </a:xfrm>
        </p:grpSpPr>
        <p:sp>
          <p:nvSpPr>
            <p:cNvPr id="5" name="TextBox 9">
              <a:extLst>
                <a:ext uri="{FF2B5EF4-FFF2-40B4-BE49-F238E27FC236}">
                  <a16:creationId xmlns:a16="http://schemas.microsoft.com/office/drawing/2014/main" id="{DC84BF02-64D4-B530-3C7F-73B59EC7D88B}"/>
                </a:ext>
              </a:extLst>
            </p:cNvPr>
            <p:cNvSpPr txBox="1"/>
            <p:nvPr/>
          </p:nvSpPr>
          <p:spPr>
            <a:xfrm>
              <a:off x="3429547" y="4370897"/>
              <a:ext cx="9753600" cy="8543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2700" b="1" kern="100" dirty="0">
                  <a:solidFill>
                    <a:schemeClr val="bg1"/>
                  </a:solidFill>
                  <a:latin typeface="+mj-lt"/>
                </a:rPr>
                <a:t>CONTATTI</a:t>
              </a:r>
              <a:endParaRPr lang="ru-RU" sz="2700" b="1" kern="100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6" name="Straight Connector 10">
              <a:extLst>
                <a:ext uri="{FF2B5EF4-FFF2-40B4-BE49-F238E27FC236}">
                  <a16:creationId xmlns:a16="http://schemas.microsoft.com/office/drawing/2014/main" id="{D85A9A0F-9101-7716-66E1-D3153F94AA5B}"/>
                </a:ext>
              </a:extLst>
            </p:cNvPr>
            <p:cNvCxnSpPr>
              <a:cxnSpLocks/>
            </p:cNvCxnSpPr>
            <p:nvPr/>
          </p:nvCxnSpPr>
          <p:spPr>
            <a:xfrm>
              <a:off x="3527574" y="5132965"/>
              <a:ext cx="375602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Immagine 6" descr="Immagine che contiene Rettangolo, schermata, design">
            <a:extLst>
              <a:ext uri="{FF2B5EF4-FFF2-40B4-BE49-F238E27FC236}">
                <a16:creationId xmlns:a16="http://schemas.microsoft.com/office/drawing/2014/main" id="{0B1906E8-FE88-B34D-0FE4-93CB4E6A4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512" y="394936"/>
            <a:ext cx="2160075" cy="85649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0382331A-4D8C-74C0-B7D0-0BCB042C79E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708524" y="2400996"/>
            <a:ext cx="2562222" cy="2579019"/>
          </a:xfrm>
          <a:prstGeom prst="rect">
            <a:avLst/>
          </a:prstGeom>
        </p:spPr>
      </p:pic>
      <p:grpSp>
        <p:nvGrpSpPr>
          <p:cNvPr id="9" name="Gruppo 8">
            <a:extLst>
              <a:ext uri="{FF2B5EF4-FFF2-40B4-BE49-F238E27FC236}">
                <a16:creationId xmlns:a16="http://schemas.microsoft.com/office/drawing/2014/main" id="{0378194A-25CA-EA7B-2602-15807295B468}"/>
              </a:ext>
            </a:extLst>
          </p:cNvPr>
          <p:cNvGrpSpPr/>
          <p:nvPr userDrawn="1"/>
        </p:nvGrpSpPr>
        <p:grpSpPr>
          <a:xfrm>
            <a:off x="2240400" y="3580541"/>
            <a:ext cx="2735107" cy="319511"/>
            <a:chOff x="3527574" y="8363586"/>
            <a:chExt cx="5468789" cy="639021"/>
          </a:xfrm>
        </p:grpSpPr>
        <p:sp>
          <p:nvSpPr>
            <p:cNvPr id="10" name="TextBox 14">
              <a:extLst>
                <a:ext uri="{FF2B5EF4-FFF2-40B4-BE49-F238E27FC236}">
                  <a16:creationId xmlns:a16="http://schemas.microsoft.com/office/drawing/2014/main" id="{9174F6D7-2D94-0550-65E8-3059EC387CC1}"/>
                </a:ext>
              </a:extLst>
            </p:cNvPr>
            <p:cNvSpPr txBox="1"/>
            <p:nvPr/>
          </p:nvSpPr>
          <p:spPr>
            <a:xfrm>
              <a:off x="4279900" y="8363586"/>
              <a:ext cx="4716463" cy="6390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250" dirty="0">
                  <a:solidFill>
                    <a:schemeClr val="bg1"/>
                  </a:solidFill>
                  <a:latin typeface="Montserrat Medium" panose="00000600000000000000" pitchFamily="50" charset="-52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E-MAIL: </a:t>
              </a:r>
              <a:r>
                <a:rPr lang="en-US" sz="1250" dirty="0">
                  <a:solidFill>
                    <a:schemeClr val="bg1"/>
                  </a:solidFill>
                  <a:latin typeface="Montserrat Medium" panose="00000600000000000000" pitchFamily="50" charset="-52"/>
                  <a:ea typeface="Open Sans Semibold" panose="020B0706030804020204" pitchFamily="34" charset="0"/>
                  <a:cs typeface="Open Sans Semibold" panose="020B0706030804020204" pitchFamily="34" charset="0"/>
                  <a:hlinkClick r:id="rId5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segreteria@apre.it</a:t>
              </a:r>
              <a:endParaRPr lang="en-US" sz="1250" dirty="0">
                <a:solidFill>
                  <a:schemeClr val="bg1"/>
                </a:solidFill>
                <a:latin typeface="Montserrat Medium" panose="00000600000000000000" pitchFamily="50" charset="-52"/>
                <a:ea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  <p:pic>
          <p:nvPicPr>
            <p:cNvPr id="11" name="Immagine 10">
              <a:extLst>
                <a:ext uri="{FF2B5EF4-FFF2-40B4-BE49-F238E27FC236}">
                  <a16:creationId xmlns:a16="http://schemas.microsoft.com/office/drawing/2014/main" id="{04B94B52-FB16-EC61-A5F4-A05505C4BA0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Photocopy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27574" y="8382000"/>
              <a:ext cx="508943" cy="508943"/>
            </a:xfrm>
            <a:prstGeom prst="rect">
              <a:avLst/>
            </a:prstGeom>
          </p:spPr>
        </p:pic>
      </p:grpSp>
      <p:grpSp>
        <p:nvGrpSpPr>
          <p:cNvPr id="12" name="Gruppo 11">
            <a:extLst>
              <a:ext uri="{FF2B5EF4-FFF2-40B4-BE49-F238E27FC236}">
                <a16:creationId xmlns:a16="http://schemas.microsoft.com/office/drawing/2014/main" id="{DFD42253-38BF-C181-2DDD-0422D5B1B8CB}"/>
              </a:ext>
            </a:extLst>
          </p:cNvPr>
          <p:cNvGrpSpPr/>
          <p:nvPr userDrawn="1"/>
        </p:nvGrpSpPr>
        <p:grpSpPr>
          <a:xfrm>
            <a:off x="2234388" y="4165573"/>
            <a:ext cx="2752234" cy="334060"/>
            <a:chOff x="3515553" y="9533649"/>
            <a:chExt cx="5503035" cy="668119"/>
          </a:xfrm>
        </p:grpSpPr>
        <p:sp>
          <p:nvSpPr>
            <p:cNvPr id="13" name="TextBox 14">
              <a:extLst>
                <a:ext uri="{FF2B5EF4-FFF2-40B4-BE49-F238E27FC236}">
                  <a16:creationId xmlns:a16="http://schemas.microsoft.com/office/drawing/2014/main" id="{D4840CD1-3D17-4B00-3605-597B23DABDBC}"/>
                </a:ext>
              </a:extLst>
            </p:cNvPr>
            <p:cNvSpPr txBox="1"/>
            <p:nvPr/>
          </p:nvSpPr>
          <p:spPr>
            <a:xfrm>
              <a:off x="4302124" y="9562747"/>
              <a:ext cx="4716464" cy="6390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250" dirty="0">
                  <a:solidFill>
                    <a:schemeClr val="bg1"/>
                  </a:solidFill>
                  <a:latin typeface="Montserrat Medium" panose="00000600000000000000" pitchFamily="50" charset="-52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TEL: +39 0648 939 993</a:t>
              </a:r>
            </a:p>
          </p:txBody>
        </p:sp>
        <p:pic>
          <p:nvPicPr>
            <p:cNvPr id="14" name="Immagine 13">
              <a:extLst>
                <a:ext uri="{FF2B5EF4-FFF2-40B4-BE49-F238E27FC236}">
                  <a16:creationId xmlns:a16="http://schemas.microsoft.com/office/drawing/2014/main" id="{82B4F60E-049F-DFE2-FD2D-4C05404F3A6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artisticPhotocopy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15553" y="9533649"/>
              <a:ext cx="584253" cy="584253"/>
            </a:xfrm>
            <a:prstGeom prst="rect">
              <a:avLst/>
            </a:prstGeom>
          </p:spPr>
        </p:pic>
      </p:grpSp>
      <p:pic>
        <p:nvPicPr>
          <p:cNvPr id="15" name="Immagine 14" descr="Immagine che contiene Carattere, logo, simbolo, Elementi grafici&#10;&#10;Descrizione generata automaticamente">
            <a:extLst>
              <a:ext uri="{FF2B5EF4-FFF2-40B4-BE49-F238E27FC236}">
                <a16:creationId xmlns:a16="http://schemas.microsoft.com/office/drawing/2014/main" id="{4B64169A-6D6E-91FF-88F3-AB7044D9F79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4" t="30638" r="8164" b="30355"/>
          <a:stretch/>
        </p:blipFill>
        <p:spPr>
          <a:xfrm>
            <a:off x="8378169" y="5164857"/>
            <a:ext cx="1321151" cy="337881"/>
          </a:xfrm>
          <a:prstGeom prst="rect">
            <a:avLst/>
          </a:prstGeom>
        </p:spPr>
      </p:pic>
      <p:grpSp>
        <p:nvGrpSpPr>
          <p:cNvPr id="16" name="Gruppo 15">
            <a:extLst>
              <a:ext uri="{FF2B5EF4-FFF2-40B4-BE49-F238E27FC236}">
                <a16:creationId xmlns:a16="http://schemas.microsoft.com/office/drawing/2014/main" id="{6CA38725-9EF0-BED8-5F65-7788102D6AD4}"/>
              </a:ext>
            </a:extLst>
          </p:cNvPr>
          <p:cNvGrpSpPr/>
          <p:nvPr userDrawn="1"/>
        </p:nvGrpSpPr>
        <p:grpSpPr>
          <a:xfrm>
            <a:off x="2267991" y="3011347"/>
            <a:ext cx="2750962" cy="319511"/>
            <a:chOff x="3582742" y="7225198"/>
            <a:chExt cx="5500492" cy="639021"/>
          </a:xfrm>
        </p:grpSpPr>
        <p:sp>
          <p:nvSpPr>
            <p:cNvPr id="17" name="TextBox 13">
              <a:extLst>
                <a:ext uri="{FF2B5EF4-FFF2-40B4-BE49-F238E27FC236}">
                  <a16:creationId xmlns:a16="http://schemas.microsoft.com/office/drawing/2014/main" id="{C9E57672-9B80-05EC-A17C-AA9107E5A731}"/>
                </a:ext>
              </a:extLst>
            </p:cNvPr>
            <p:cNvSpPr txBox="1"/>
            <p:nvPr/>
          </p:nvSpPr>
          <p:spPr>
            <a:xfrm>
              <a:off x="4302125" y="7225198"/>
              <a:ext cx="4781109" cy="6390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250" dirty="0">
                  <a:solidFill>
                    <a:schemeClr val="bg1"/>
                  </a:solidFill>
                  <a:latin typeface="Montserrat Medium" panose="00000600000000000000" pitchFamily="50" charset="-52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WEB: www.apre.it</a:t>
              </a:r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91334BB2-5C93-9297-49CF-6029C294B1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82742" y="7260208"/>
              <a:ext cx="508943" cy="546625"/>
            </a:xfrm>
            <a:custGeom>
              <a:avLst/>
              <a:gdLst>
                <a:gd name="T0" fmla="*/ 407 w 763"/>
                <a:gd name="T1" fmla="*/ 1 h 763"/>
                <a:gd name="T2" fmla="*/ 356 w 763"/>
                <a:gd name="T3" fmla="*/ 1 h 763"/>
                <a:gd name="T4" fmla="*/ 0 w 763"/>
                <a:gd name="T5" fmla="*/ 382 h 763"/>
                <a:gd name="T6" fmla="*/ 356 w 763"/>
                <a:gd name="T7" fmla="*/ 762 h 763"/>
                <a:gd name="T8" fmla="*/ 407 w 763"/>
                <a:gd name="T9" fmla="*/ 762 h 763"/>
                <a:gd name="T10" fmla="*/ 763 w 763"/>
                <a:gd name="T11" fmla="*/ 382 h 763"/>
                <a:gd name="T12" fmla="*/ 240 w 763"/>
                <a:gd name="T13" fmla="*/ 86 h 763"/>
                <a:gd name="T14" fmla="*/ 105 w 763"/>
                <a:gd name="T15" fmla="*/ 205 h 763"/>
                <a:gd name="T16" fmla="*/ 79 w 763"/>
                <a:gd name="T17" fmla="*/ 255 h 763"/>
                <a:gd name="T18" fmla="*/ 155 w 763"/>
                <a:gd name="T19" fmla="*/ 356 h 763"/>
                <a:gd name="T20" fmla="*/ 79 w 763"/>
                <a:gd name="T21" fmla="*/ 255 h 763"/>
                <a:gd name="T22" fmla="*/ 155 w 763"/>
                <a:gd name="T23" fmla="*/ 406 h 763"/>
                <a:gd name="T24" fmla="*/ 79 w 763"/>
                <a:gd name="T25" fmla="*/ 507 h 763"/>
                <a:gd name="T26" fmla="*/ 105 w 763"/>
                <a:gd name="T27" fmla="*/ 557 h 763"/>
                <a:gd name="T28" fmla="*/ 240 w 763"/>
                <a:gd name="T29" fmla="*/ 676 h 763"/>
                <a:gd name="T30" fmla="*/ 356 w 763"/>
                <a:gd name="T31" fmla="*/ 705 h 763"/>
                <a:gd name="T32" fmla="*/ 356 w 763"/>
                <a:gd name="T33" fmla="*/ 557 h 763"/>
                <a:gd name="T34" fmla="*/ 356 w 763"/>
                <a:gd name="T35" fmla="*/ 507 h 763"/>
                <a:gd name="T36" fmla="*/ 205 w 763"/>
                <a:gd name="T37" fmla="*/ 406 h 763"/>
                <a:gd name="T38" fmla="*/ 356 w 763"/>
                <a:gd name="T39" fmla="*/ 507 h 763"/>
                <a:gd name="T40" fmla="*/ 205 w 763"/>
                <a:gd name="T41" fmla="*/ 356 h 763"/>
                <a:gd name="T42" fmla="*/ 356 w 763"/>
                <a:gd name="T43" fmla="*/ 255 h 763"/>
                <a:gd name="T44" fmla="*/ 356 w 763"/>
                <a:gd name="T45" fmla="*/ 205 h 763"/>
                <a:gd name="T46" fmla="*/ 356 w 763"/>
                <a:gd name="T47" fmla="*/ 57 h 763"/>
                <a:gd name="T48" fmla="*/ 657 w 763"/>
                <a:gd name="T49" fmla="*/ 205 h 763"/>
                <a:gd name="T50" fmla="*/ 522 w 763"/>
                <a:gd name="T51" fmla="*/ 86 h 763"/>
                <a:gd name="T52" fmla="*/ 406 w 763"/>
                <a:gd name="T53" fmla="*/ 57 h 763"/>
                <a:gd name="T54" fmla="*/ 406 w 763"/>
                <a:gd name="T55" fmla="*/ 205 h 763"/>
                <a:gd name="T56" fmla="*/ 406 w 763"/>
                <a:gd name="T57" fmla="*/ 255 h 763"/>
                <a:gd name="T58" fmla="*/ 557 w 763"/>
                <a:gd name="T59" fmla="*/ 356 h 763"/>
                <a:gd name="T60" fmla="*/ 406 w 763"/>
                <a:gd name="T61" fmla="*/ 255 h 763"/>
                <a:gd name="T62" fmla="*/ 557 w 763"/>
                <a:gd name="T63" fmla="*/ 406 h 763"/>
                <a:gd name="T64" fmla="*/ 406 w 763"/>
                <a:gd name="T65" fmla="*/ 507 h 763"/>
                <a:gd name="T66" fmla="*/ 406 w 763"/>
                <a:gd name="T67" fmla="*/ 705 h 763"/>
                <a:gd name="T68" fmla="*/ 530 w 763"/>
                <a:gd name="T69" fmla="*/ 557 h 763"/>
                <a:gd name="T70" fmla="*/ 522 w 763"/>
                <a:gd name="T71" fmla="*/ 676 h 763"/>
                <a:gd name="T72" fmla="*/ 657 w 763"/>
                <a:gd name="T73" fmla="*/ 557 h 763"/>
                <a:gd name="T74" fmla="*/ 683 w 763"/>
                <a:gd name="T75" fmla="*/ 507 h 763"/>
                <a:gd name="T76" fmla="*/ 607 w 763"/>
                <a:gd name="T77" fmla="*/ 406 h 763"/>
                <a:gd name="T78" fmla="*/ 683 w 763"/>
                <a:gd name="T79" fmla="*/ 507 h 763"/>
                <a:gd name="T80" fmla="*/ 595 w 763"/>
                <a:gd name="T81" fmla="*/ 255 h 763"/>
                <a:gd name="T82" fmla="*/ 707 w 763"/>
                <a:gd name="T83" fmla="*/ 356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63" h="763">
                  <a:moveTo>
                    <a:pt x="762" y="356"/>
                  </a:moveTo>
                  <a:cubicBezTo>
                    <a:pt x="750" y="166"/>
                    <a:pt x="598" y="13"/>
                    <a:pt x="407" y="1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56" y="1"/>
                    <a:pt x="356" y="1"/>
                    <a:pt x="356" y="1"/>
                  </a:cubicBezTo>
                  <a:cubicBezTo>
                    <a:pt x="166" y="13"/>
                    <a:pt x="13" y="166"/>
                    <a:pt x="1" y="356"/>
                  </a:cubicBezTo>
                  <a:cubicBezTo>
                    <a:pt x="0" y="382"/>
                    <a:pt x="0" y="382"/>
                    <a:pt x="0" y="382"/>
                  </a:cubicBezTo>
                  <a:cubicBezTo>
                    <a:pt x="1" y="407"/>
                    <a:pt x="1" y="407"/>
                    <a:pt x="1" y="407"/>
                  </a:cubicBezTo>
                  <a:cubicBezTo>
                    <a:pt x="13" y="598"/>
                    <a:pt x="166" y="750"/>
                    <a:pt x="356" y="762"/>
                  </a:cubicBezTo>
                  <a:cubicBezTo>
                    <a:pt x="382" y="763"/>
                    <a:pt x="382" y="763"/>
                    <a:pt x="382" y="763"/>
                  </a:cubicBezTo>
                  <a:cubicBezTo>
                    <a:pt x="407" y="762"/>
                    <a:pt x="407" y="762"/>
                    <a:pt x="407" y="762"/>
                  </a:cubicBezTo>
                  <a:cubicBezTo>
                    <a:pt x="598" y="750"/>
                    <a:pt x="750" y="598"/>
                    <a:pt x="762" y="407"/>
                  </a:cubicBezTo>
                  <a:cubicBezTo>
                    <a:pt x="763" y="382"/>
                    <a:pt x="763" y="382"/>
                    <a:pt x="763" y="382"/>
                  </a:cubicBezTo>
                  <a:lnTo>
                    <a:pt x="762" y="356"/>
                  </a:lnTo>
                  <a:close/>
                  <a:moveTo>
                    <a:pt x="240" y="86"/>
                  </a:moveTo>
                  <a:cubicBezTo>
                    <a:pt x="215" y="118"/>
                    <a:pt x="195" y="158"/>
                    <a:pt x="180" y="205"/>
                  </a:cubicBezTo>
                  <a:cubicBezTo>
                    <a:pt x="105" y="205"/>
                    <a:pt x="105" y="205"/>
                    <a:pt x="105" y="205"/>
                  </a:cubicBezTo>
                  <a:cubicBezTo>
                    <a:pt x="138" y="153"/>
                    <a:pt x="184" y="112"/>
                    <a:pt x="240" y="86"/>
                  </a:cubicBezTo>
                  <a:close/>
                  <a:moveTo>
                    <a:pt x="79" y="255"/>
                  </a:moveTo>
                  <a:cubicBezTo>
                    <a:pt x="167" y="255"/>
                    <a:pt x="167" y="255"/>
                    <a:pt x="167" y="255"/>
                  </a:cubicBezTo>
                  <a:cubicBezTo>
                    <a:pt x="160" y="287"/>
                    <a:pt x="156" y="321"/>
                    <a:pt x="155" y="356"/>
                  </a:cubicBezTo>
                  <a:cubicBezTo>
                    <a:pt x="55" y="356"/>
                    <a:pt x="55" y="356"/>
                    <a:pt x="55" y="356"/>
                  </a:cubicBezTo>
                  <a:cubicBezTo>
                    <a:pt x="57" y="320"/>
                    <a:pt x="66" y="286"/>
                    <a:pt x="79" y="255"/>
                  </a:cubicBezTo>
                  <a:close/>
                  <a:moveTo>
                    <a:pt x="55" y="406"/>
                  </a:moveTo>
                  <a:cubicBezTo>
                    <a:pt x="155" y="406"/>
                    <a:pt x="155" y="406"/>
                    <a:pt x="155" y="406"/>
                  </a:cubicBezTo>
                  <a:cubicBezTo>
                    <a:pt x="156" y="441"/>
                    <a:pt x="160" y="475"/>
                    <a:pt x="167" y="507"/>
                  </a:cubicBezTo>
                  <a:cubicBezTo>
                    <a:pt x="79" y="507"/>
                    <a:pt x="79" y="507"/>
                    <a:pt x="79" y="507"/>
                  </a:cubicBezTo>
                  <a:cubicBezTo>
                    <a:pt x="66" y="476"/>
                    <a:pt x="57" y="442"/>
                    <a:pt x="55" y="406"/>
                  </a:cubicBezTo>
                  <a:close/>
                  <a:moveTo>
                    <a:pt x="105" y="557"/>
                  </a:moveTo>
                  <a:cubicBezTo>
                    <a:pt x="180" y="557"/>
                    <a:pt x="180" y="557"/>
                    <a:pt x="180" y="557"/>
                  </a:cubicBezTo>
                  <a:cubicBezTo>
                    <a:pt x="195" y="604"/>
                    <a:pt x="215" y="644"/>
                    <a:pt x="240" y="676"/>
                  </a:cubicBezTo>
                  <a:cubicBezTo>
                    <a:pt x="184" y="650"/>
                    <a:pt x="138" y="609"/>
                    <a:pt x="105" y="557"/>
                  </a:cubicBezTo>
                  <a:close/>
                  <a:moveTo>
                    <a:pt x="356" y="705"/>
                  </a:moveTo>
                  <a:cubicBezTo>
                    <a:pt x="304" y="691"/>
                    <a:pt x="259" y="636"/>
                    <a:pt x="232" y="557"/>
                  </a:cubicBezTo>
                  <a:cubicBezTo>
                    <a:pt x="356" y="557"/>
                    <a:pt x="356" y="557"/>
                    <a:pt x="356" y="557"/>
                  </a:cubicBezTo>
                  <a:lnTo>
                    <a:pt x="356" y="705"/>
                  </a:lnTo>
                  <a:close/>
                  <a:moveTo>
                    <a:pt x="356" y="507"/>
                  </a:moveTo>
                  <a:cubicBezTo>
                    <a:pt x="218" y="507"/>
                    <a:pt x="218" y="507"/>
                    <a:pt x="218" y="507"/>
                  </a:cubicBezTo>
                  <a:cubicBezTo>
                    <a:pt x="211" y="476"/>
                    <a:pt x="207" y="442"/>
                    <a:pt x="205" y="406"/>
                  </a:cubicBezTo>
                  <a:cubicBezTo>
                    <a:pt x="356" y="406"/>
                    <a:pt x="356" y="406"/>
                    <a:pt x="356" y="406"/>
                  </a:cubicBezTo>
                  <a:lnTo>
                    <a:pt x="356" y="507"/>
                  </a:lnTo>
                  <a:close/>
                  <a:moveTo>
                    <a:pt x="356" y="356"/>
                  </a:moveTo>
                  <a:cubicBezTo>
                    <a:pt x="205" y="356"/>
                    <a:pt x="205" y="356"/>
                    <a:pt x="205" y="356"/>
                  </a:cubicBezTo>
                  <a:cubicBezTo>
                    <a:pt x="207" y="320"/>
                    <a:pt x="211" y="286"/>
                    <a:pt x="218" y="255"/>
                  </a:cubicBezTo>
                  <a:cubicBezTo>
                    <a:pt x="356" y="255"/>
                    <a:pt x="356" y="255"/>
                    <a:pt x="356" y="255"/>
                  </a:cubicBezTo>
                  <a:lnTo>
                    <a:pt x="356" y="356"/>
                  </a:lnTo>
                  <a:close/>
                  <a:moveTo>
                    <a:pt x="356" y="205"/>
                  </a:moveTo>
                  <a:cubicBezTo>
                    <a:pt x="232" y="205"/>
                    <a:pt x="232" y="205"/>
                    <a:pt x="232" y="205"/>
                  </a:cubicBezTo>
                  <a:cubicBezTo>
                    <a:pt x="259" y="126"/>
                    <a:pt x="304" y="71"/>
                    <a:pt x="356" y="57"/>
                  </a:cubicBezTo>
                  <a:lnTo>
                    <a:pt x="356" y="205"/>
                  </a:lnTo>
                  <a:close/>
                  <a:moveTo>
                    <a:pt x="657" y="205"/>
                  </a:moveTo>
                  <a:cubicBezTo>
                    <a:pt x="582" y="205"/>
                    <a:pt x="582" y="205"/>
                    <a:pt x="582" y="205"/>
                  </a:cubicBezTo>
                  <a:cubicBezTo>
                    <a:pt x="567" y="158"/>
                    <a:pt x="547" y="118"/>
                    <a:pt x="522" y="86"/>
                  </a:cubicBezTo>
                  <a:cubicBezTo>
                    <a:pt x="577" y="112"/>
                    <a:pt x="624" y="153"/>
                    <a:pt x="657" y="205"/>
                  </a:cubicBezTo>
                  <a:close/>
                  <a:moveTo>
                    <a:pt x="406" y="57"/>
                  </a:moveTo>
                  <a:cubicBezTo>
                    <a:pt x="458" y="71"/>
                    <a:pt x="503" y="126"/>
                    <a:pt x="530" y="205"/>
                  </a:cubicBezTo>
                  <a:cubicBezTo>
                    <a:pt x="406" y="205"/>
                    <a:pt x="406" y="205"/>
                    <a:pt x="406" y="205"/>
                  </a:cubicBezTo>
                  <a:lnTo>
                    <a:pt x="406" y="57"/>
                  </a:lnTo>
                  <a:close/>
                  <a:moveTo>
                    <a:pt x="406" y="255"/>
                  </a:moveTo>
                  <a:cubicBezTo>
                    <a:pt x="544" y="255"/>
                    <a:pt x="544" y="255"/>
                    <a:pt x="544" y="255"/>
                  </a:cubicBezTo>
                  <a:cubicBezTo>
                    <a:pt x="551" y="286"/>
                    <a:pt x="555" y="320"/>
                    <a:pt x="557" y="356"/>
                  </a:cubicBezTo>
                  <a:cubicBezTo>
                    <a:pt x="406" y="356"/>
                    <a:pt x="406" y="356"/>
                    <a:pt x="406" y="356"/>
                  </a:cubicBezTo>
                  <a:lnTo>
                    <a:pt x="406" y="255"/>
                  </a:lnTo>
                  <a:close/>
                  <a:moveTo>
                    <a:pt x="406" y="406"/>
                  </a:moveTo>
                  <a:cubicBezTo>
                    <a:pt x="557" y="406"/>
                    <a:pt x="557" y="406"/>
                    <a:pt x="557" y="406"/>
                  </a:cubicBezTo>
                  <a:cubicBezTo>
                    <a:pt x="555" y="442"/>
                    <a:pt x="551" y="476"/>
                    <a:pt x="544" y="507"/>
                  </a:cubicBezTo>
                  <a:cubicBezTo>
                    <a:pt x="406" y="507"/>
                    <a:pt x="406" y="507"/>
                    <a:pt x="406" y="507"/>
                  </a:cubicBezTo>
                  <a:lnTo>
                    <a:pt x="406" y="406"/>
                  </a:lnTo>
                  <a:close/>
                  <a:moveTo>
                    <a:pt x="406" y="705"/>
                  </a:moveTo>
                  <a:cubicBezTo>
                    <a:pt x="406" y="557"/>
                    <a:pt x="406" y="557"/>
                    <a:pt x="406" y="557"/>
                  </a:cubicBezTo>
                  <a:cubicBezTo>
                    <a:pt x="530" y="557"/>
                    <a:pt x="530" y="557"/>
                    <a:pt x="530" y="557"/>
                  </a:cubicBezTo>
                  <a:cubicBezTo>
                    <a:pt x="503" y="636"/>
                    <a:pt x="458" y="691"/>
                    <a:pt x="406" y="705"/>
                  </a:cubicBezTo>
                  <a:close/>
                  <a:moveTo>
                    <a:pt x="522" y="676"/>
                  </a:moveTo>
                  <a:cubicBezTo>
                    <a:pt x="547" y="644"/>
                    <a:pt x="567" y="604"/>
                    <a:pt x="582" y="557"/>
                  </a:cubicBezTo>
                  <a:cubicBezTo>
                    <a:pt x="657" y="557"/>
                    <a:pt x="657" y="557"/>
                    <a:pt x="657" y="557"/>
                  </a:cubicBezTo>
                  <a:cubicBezTo>
                    <a:pt x="624" y="609"/>
                    <a:pt x="577" y="650"/>
                    <a:pt x="522" y="676"/>
                  </a:cubicBezTo>
                  <a:close/>
                  <a:moveTo>
                    <a:pt x="683" y="507"/>
                  </a:moveTo>
                  <a:cubicBezTo>
                    <a:pt x="595" y="507"/>
                    <a:pt x="595" y="507"/>
                    <a:pt x="595" y="507"/>
                  </a:cubicBezTo>
                  <a:cubicBezTo>
                    <a:pt x="602" y="475"/>
                    <a:pt x="606" y="441"/>
                    <a:pt x="607" y="406"/>
                  </a:cubicBezTo>
                  <a:cubicBezTo>
                    <a:pt x="707" y="406"/>
                    <a:pt x="707" y="406"/>
                    <a:pt x="707" y="406"/>
                  </a:cubicBezTo>
                  <a:cubicBezTo>
                    <a:pt x="705" y="442"/>
                    <a:pt x="696" y="476"/>
                    <a:pt x="683" y="507"/>
                  </a:cubicBezTo>
                  <a:close/>
                  <a:moveTo>
                    <a:pt x="607" y="356"/>
                  </a:moveTo>
                  <a:cubicBezTo>
                    <a:pt x="606" y="321"/>
                    <a:pt x="602" y="287"/>
                    <a:pt x="595" y="255"/>
                  </a:cubicBezTo>
                  <a:cubicBezTo>
                    <a:pt x="683" y="255"/>
                    <a:pt x="683" y="255"/>
                    <a:pt x="683" y="255"/>
                  </a:cubicBezTo>
                  <a:cubicBezTo>
                    <a:pt x="696" y="286"/>
                    <a:pt x="705" y="320"/>
                    <a:pt x="707" y="356"/>
                  </a:cubicBezTo>
                  <a:lnTo>
                    <a:pt x="607" y="35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00" dirty="0">
                <a:solidFill>
                  <a:schemeClr val="bg1"/>
                </a:solidFill>
              </a:endParaRPr>
            </a:p>
          </p:txBody>
        </p:sp>
      </p:grpSp>
      <p:sp>
        <p:nvSpPr>
          <p:cNvPr id="19" name="Rettangolo 18">
            <a:extLst>
              <a:ext uri="{FF2B5EF4-FFF2-40B4-BE49-F238E27FC236}">
                <a16:creationId xmlns:a16="http://schemas.microsoft.com/office/drawing/2014/main" id="{528F9EBA-1974-56D5-383A-90C035B81496}"/>
              </a:ext>
            </a:extLst>
          </p:cNvPr>
          <p:cNvSpPr/>
          <p:nvPr userDrawn="1"/>
        </p:nvSpPr>
        <p:spPr>
          <a:xfrm>
            <a:off x="455731" y="6134100"/>
            <a:ext cx="1905496" cy="723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900"/>
          </a:p>
        </p:txBody>
      </p:sp>
    </p:spTree>
    <p:extLst>
      <p:ext uri="{BB962C8B-B14F-4D97-AF65-F5344CB8AC3E}">
        <p14:creationId xmlns:p14="http://schemas.microsoft.com/office/powerpoint/2010/main" val="416055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schem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id="{E361EC51-A093-7C78-34CF-1D3757879B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8171" y="533401"/>
            <a:ext cx="10515163" cy="1076256"/>
          </a:xfrm>
          <a:prstGeom prst="rect">
            <a:avLst/>
          </a:prstGeom>
        </p:spPr>
        <p:txBody>
          <a:bodyPr/>
          <a:lstStyle>
            <a:lvl1pPr>
              <a:defRPr sz="330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it-IT" dirty="0"/>
              <a:t>Inserire titolo slide</a:t>
            </a:r>
          </a:p>
        </p:txBody>
      </p:sp>
      <p:sp>
        <p:nvSpPr>
          <p:cNvPr id="2" name="Rectangle 6">
            <a:extLst>
              <a:ext uri="{FF2B5EF4-FFF2-40B4-BE49-F238E27FC236}">
                <a16:creationId xmlns:a16="http://schemas.microsoft.com/office/drawing/2014/main" id="{206C3DF4-160A-2A58-E97D-FD3FF55A0CF0}"/>
              </a:ext>
            </a:extLst>
          </p:cNvPr>
          <p:cNvSpPr/>
          <p:nvPr userDrawn="1"/>
        </p:nvSpPr>
        <p:spPr>
          <a:xfrm>
            <a:off x="608171" y="2081203"/>
            <a:ext cx="914638" cy="914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/>
          </a:p>
        </p:txBody>
      </p:sp>
      <p:sp>
        <p:nvSpPr>
          <p:cNvPr id="4" name="TextBox 5">
            <a:extLst>
              <a:ext uri="{FF2B5EF4-FFF2-40B4-BE49-F238E27FC236}">
                <a16:creationId xmlns:a16="http://schemas.microsoft.com/office/drawing/2014/main" id="{CCDDBA90-1982-372F-EE20-8C0386C86A6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980128" y="1974858"/>
            <a:ext cx="3086904" cy="1765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ru-RU" sz="1250" dirty="0">
                <a:solidFill>
                  <a:schemeClr val="tx2"/>
                </a:solidFill>
                <a:latin typeface="Montserrat ExtraBold" panose="00000900000000000000" pitchFamily="50" charset="-52"/>
              </a:rPr>
              <a:t>GRAPHIC DESIGN</a:t>
            </a:r>
          </a:p>
          <a:p>
            <a:pPr>
              <a:lnSpc>
                <a:spcPct val="150000"/>
              </a:lnSpc>
            </a:pPr>
            <a:endParaRPr lang="en-US" sz="500" dirty="0">
              <a:solidFill>
                <a:srgbClr val="000000"/>
              </a:solidFill>
              <a:latin typeface="Open Sans" panose="020B0606030504020204" pitchFamily="34" charset="0"/>
            </a:endParaRPr>
          </a:p>
          <a:p>
            <a:pPr lvl="0"/>
            <a:r>
              <a:rPr lang="en-US" sz="1400" dirty="0" err="1">
                <a:solidFill>
                  <a:srgbClr val="000000"/>
                </a:solidFill>
                <a:latin typeface="+mn-lt"/>
              </a:rPr>
              <a:t>Sonsectetur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adipiscing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elit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varius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orci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tellus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, non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velit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fringilla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sonsectet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adipiscing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elit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. Nam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varius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orci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tellus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, non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velit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fringilla</a:t>
            </a:r>
            <a:endParaRPr lang="en-US" altLang="ru-RU" sz="1250" dirty="0">
              <a:solidFill>
                <a:srgbClr val="000000"/>
              </a:solidFill>
              <a:latin typeface="+mn-lt"/>
            </a:endParaRPr>
          </a:p>
          <a:p>
            <a:endParaRPr lang="en-US" altLang="ru-RU" sz="1250" dirty="0">
              <a:solidFill>
                <a:schemeClr val="tx2"/>
              </a:solidFill>
              <a:latin typeface="Montserrat SemiBold" panose="00000700000000000000" pitchFamily="50" charset="-52"/>
            </a:endParaRPr>
          </a:p>
        </p:txBody>
      </p:sp>
      <p:sp>
        <p:nvSpPr>
          <p:cNvPr id="5" name="Rectangle 31">
            <a:extLst>
              <a:ext uri="{FF2B5EF4-FFF2-40B4-BE49-F238E27FC236}">
                <a16:creationId xmlns:a16="http://schemas.microsoft.com/office/drawing/2014/main" id="{31B369F2-FCBC-B65F-264A-9FCEC492CDC6}"/>
              </a:ext>
            </a:extLst>
          </p:cNvPr>
          <p:cNvSpPr/>
          <p:nvPr userDrawn="1"/>
        </p:nvSpPr>
        <p:spPr>
          <a:xfrm>
            <a:off x="5989610" y="2081203"/>
            <a:ext cx="914638" cy="914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194B393-76BE-1FA8-F2BC-C153512AB35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334572" y="1974858"/>
            <a:ext cx="3086904" cy="1765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ru-RU" sz="1250" dirty="0">
                <a:solidFill>
                  <a:schemeClr val="tx2"/>
                </a:solidFill>
                <a:latin typeface="Montserrat ExtraBold" panose="00000900000000000000" pitchFamily="50" charset="-52"/>
              </a:rPr>
              <a:t>WEB DESIGN</a:t>
            </a:r>
          </a:p>
          <a:p>
            <a:pPr>
              <a:lnSpc>
                <a:spcPct val="150000"/>
              </a:lnSpc>
            </a:pPr>
            <a:endParaRPr lang="en-US" sz="500" dirty="0">
              <a:solidFill>
                <a:srgbClr val="000000"/>
              </a:solidFill>
              <a:latin typeface="Open Sans" panose="020B0606030504020204" pitchFamily="34" charset="0"/>
            </a:endParaRPr>
          </a:p>
          <a:p>
            <a:pPr lvl="0"/>
            <a:r>
              <a:rPr lang="en-US" sz="1400" dirty="0" err="1">
                <a:solidFill>
                  <a:srgbClr val="000000"/>
                </a:solidFill>
                <a:latin typeface="+mn-lt"/>
              </a:rPr>
              <a:t>Sonsectetur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adipiscing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elit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varius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orci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tellus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, non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velit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fringilla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sonsectet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adipiscing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elit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. Nam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varius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orci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tellus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, non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velit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fringilla</a:t>
            </a:r>
            <a:endParaRPr lang="en-US" altLang="ru-RU" sz="1250" dirty="0">
              <a:solidFill>
                <a:srgbClr val="000000"/>
              </a:solidFill>
              <a:latin typeface="+mn-lt"/>
            </a:endParaRPr>
          </a:p>
          <a:p>
            <a:endParaRPr lang="en-US" altLang="ru-RU" sz="1250" dirty="0">
              <a:solidFill>
                <a:schemeClr val="tx2"/>
              </a:solidFill>
              <a:latin typeface="Montserrat SemiBold" panose="00000700000000000000" pitchFamily="50" charset="-52"/>
            </a:endParaRPr>
          </a:p>
        </p:txBody>
      </p:sp>
      <p:sp>
        <p:nvSpPr>
          <p:cNvPr id="7" name="Rectangle 36">
            <a:extLst>
              <a:ext uri="{FF2B5EF4-FFF2-40B4-BE49-F238E27FC236}">
                <a16:creationId xmlns:a16="http://schemas.microsoft.com/office/drawing/2014/main" id="{B00A3066-92E1-1391-3410-232F5BDBA49C}"/>
              </a:ext>
            </a:extLst>
          </p:cNvPr>
          <p:cNvSpPr/>
          <p:nvPr userDrawn="1"/>
        </p:nvSpPr>
        <p:spPr>
          <a:xfrm>
            <a:off x="608171" y="4381500"/>
            <a:ext cx="914638" cy="914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0631BED-0B78-7F98-D251-4E69CE8C877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19942" y="1676400"/>
            <a:ext cx="1281446" cy="1231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pPr algn="ctr">
              <a:lnSpc>
                <a:spcPct val="190000"/>
              </a:lnSpc>
            </a:pPr>
            <a:r>
              <a:rPr lang="en-US" altLang="ru-RU" sz="4500" dirty="0">
                <a:solidFill>
                  <a:schemeClr val="bg1"/>
                </a:solidFill>
                <a:latin typeface="Pe-icon-7-stroke" pitchFamily="2" charset="0"/>
              </a:rPr>
              <a:t></a:t>
            </a:r>
          </a:p>
        </p:txBody>
      </p:sp>
      <p:sp>
        <p:nvSpPr>
          <p:cNvPr id="9" name="TextBox 5">
            <a:extLst>
              <a:ext uri="{FF2B5EF4-FFF2-40B4-BE49-F238E27FC236}">
                <a16:creationId xmlns:a16="http://schemas.microsoft.com/office/drawing/2014/main" id="{BEA6A44C-3AC4-350C-8CE4-738A446C87D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980128" y="4275155"/>
            <a:ext cx="3086904" cy="1765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ru-RU" sz="1250" dirty="0">
                <a:solidFill>
                  <a:schemeClr val="tx2"/>
                </a:solidFill>
                <a:latin typeface="Montserrat ExtraBold" panose="00000900000000000000" pitchFamily="50" charset="-52"/>
              </a:rPr>
              <a:t>PROGRAMMING</a:t>
            </a:r>
          </a:p>
          <a:p>
            <a:pPr>
              <a:lnSpc>
                <a:spcPct val="150000"/>
              </a:lnSpc>
            </a:pPr>
            <a:endParaRPr lang="en-US" sz="500" dirty="0">
              <a:solidFill>
                <a:srgbClr val="000000"/>
              </a:solidFill>
              <a:latin typeface="Open Sans" panose="020B0606030504020204" pitchFamily="34" charset="0"/>
            </a:endParaRPr>
          </a:p>
          <a:p>
            <a:pPr lvl="0"/>
            <a:r>
              <a:rPr lang="en-US" sz="1400" dirty="0" err="1">
                <a:solidFill>
                  <a:srgbClr val="000000"/>
                </a:solidFill>
                <a:latin typeface="+mn-lt"/>
              </a:rPr>
              <a:t>Sonsectetur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adipiscing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elit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varius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orci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tellus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, non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velit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fringilla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sonsectet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adipiscing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elit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. Nam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varius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orci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tellus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, non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velit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fringilla</a:t>
            </a:r>
            <a:endParaRPr lang="en-US" altLang="ru-RU" sz="1250" dirty="0">
              <a:solidFill>
                <a:srgbClr val="000000"/>
              </a:solidFill>
              <a:latin typeface="+mn-lt"/>
            </a:endParaRPr>
          </a:p>
          <a:p>
            <a:endParaRPr lang="en-US" altLang="ru-RU" sz="1250" dirty="0">
              <a:solidFill>
                <a:schemeClr val="tx2"/>
              </a:solidFill>
              <a:latin typeface="Montserrat SemiBold" panose="00000700000000000000" pitchFamily="50" charset="-52"/>
            </a:endParaRPr>
          </a:p>
        </p:txBody>
      </p:sp>
      <p:sp>
        <p:nvSpPr>
          <p:cNvPr id="10" name="Rectangle 41">
            <a:extLst>
              <a:ext uri="{FF2B5EF4-FFF2-40B4-BE49-F238E27FC236}">
                <a16:creationId xmlns:a16="http://schemas.microsoft.com/office/drawing/2014/main" id="{1F1FF196-5901-6094-2497-41356DBAEA98}"/>
              </a:ext>
            </a:extLst>
          </p:cNvPr>
          <p:cNvSpPr/>
          <p:nvPr userDrawn="1"/>
        </p:nvSpPr>
        <p:spPr>
          <a:xfrm>
            <a:off x="5989610" y="4381500"/>
            <a:ext cx="914638" cy="914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/>
          </a:p>
        </p:txBody>
      </p:sp>
      <p:sp>
        <p:nvSpPr>
          <p:cNvPr id="11" name="TextBox 7">
            <a:extLst>
              <a:ext uri="{FF2B5EF4-FFF2-40B4-BE49-F238E27FC236}">
                <a16:creationId xmlns:a16="http://schemas.microsoft.com/office/drawing/2014/main" id="{C3F6FC50-6706-0D60-39EC-F121E2D5D6E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10176" y="4111513"/>
            <a:ext cx="1281446" cy="1168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pPr algn="ctr">
              <a:lnSpc>
                <a:spcPct val="190000"/>
              </a:lnSpc>
            </a:pPr>
            <a:r>
              <a:rPr lang="en-US" altLang="ru-RU" sz="4250">
                <a:solidFill>
                  <a:schemeClr val="bg1"/>
                </a:solidFill>
                <a:latin typeface="Pe-icon-7-stroke" pitchFamily="2" charset="0"/>
              </a:rPr>
              <a:t></a:t>
            </a:r>
          </a:p>
        </p:txBody>
      </p:sp>
      <p:sp>
        <p:nvSpPr>
          <p:cNvPr id="12" name="TextBox 5">
            <a:extLst>
              <a:ext uri="{FF2B5EF4-FFF2-40B4-BE49-F238E27FC236}">
                <a16:creationId xmlns:a16="http://schemas.microsoft.com/office/drawing/2014/main" id="{06F4D7AD-72EA-6D62-4488-68A78D17665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334572" y="4275155"/>
            <a:ext cx="3086904" cy="1765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ru-RU" sz="1250" dirty="0">
                <a:solidFill>
                  <a:schemeClr val="tx2"/>
                </a:solidFill>
                <a:latin typeface="Montserrat ExtraBold" panose="00000900000000000000" pitchFamily="50" charset="-52"/>
              </a:rPr>
              <a:t>MARKETING</a:t>
            </a:r>
          </a:p>
          <a:p>
            <a:pPr>
              <a:lnSpc>
                <a:spcPct val="150000"/>
              </a:lnSpc>
            </a:pPr>
            <a:endParaRPr lang="en-US" sz="500" dirty="0">
              <a:solidFill>
                <a:srgbClr val="000000"/>
              </a:solidFill>
              <a:latin typeface="Open Sans" panose="020B0606030504020204" pitchFamily="34" charset="0"/>
            </a:endParaRPr>
          </a:p>
          <a:p>
            <a:pPr lvl="0"/>
            <a:r>
              <a:rPr lang="en-US" sz="1400" dirty="0" err="1">
                <a:solidFill>
                  <a:srgbClr val="000000"/>
                </a:solidFill>
                <a:latin typeface="+mn-lt"/>
              </a:rPr>
              <a:t>Sonsectetur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adipiscing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elit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varius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orci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tellus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, non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velit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fringilla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sonsectet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adipiscing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elit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. Nam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varius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orci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tellus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, non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velit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fringilla</a:t>
            </a:r>
            <a:endParaRPr lang="en-US" altLang="ru-RU" sz="1250" dirty="0">
              <a:solidFill>
                <a:srgbClr val="000000"/>
              </a:solidFill>
              <a:latin typeface="+mn-lt"/>
            </a:endParaRPr>
          </a:p>
          <a:p>
            <a:endParaRPr lang="en-US" altLang="ru-RU" sz="1250" dirty="0">
              <a:solidFill>
                <a:schemeClr val="tx2"/>
              </a:solidFill>
              <a:latin typeface="Montserrat SemiBold" panose="00000700000000000000" pitchFamily="50" charset="-52"/>
            </a:endParaRPr>
          </a:p>
        </p:txBody>
      </p:sp>
      <p:sp>
        <p:nvSpPr>
          <p:cNvPr id="13" name="TextBox 7">
            <a:extLst>
              <a:ext uri="{FF2B5EF4-FFF2-40B4-BE49-F238E27FC236}">
                <a16:creationId xmlns:a16="http://schemas.microsoft.com/office/drawing/2014/main" id="{97CAC1D8-DEC1-F751-BA17-A9DC2D16765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16827" y="4029144"/>
            <a:ext cx="1281446" cy="1231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pPr algn="ctr">
              <a:lnSpc>
                <a:spcPct val="190000"/>
              </a:lnSpc>
            </a:pPr>
            <a:r>
              <a:rPr lang="en-US" altLang="ru-RU" sz="4500" dirty="0">
                <a:solidFill>
                  <a:schemeClr val="bg1"/>
                </a:solidFill>
                <a:latin typeface="Pe-icon-7-stroke" pitchFamily="2" charset="0"/>
              </a:rPr>
              <a:t>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BD77E17E-5DA2-9DAB-4BC8-10BA1C90B83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06206" y="1705044"/>
            <a:ext cx="1281446" cy="1231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pPr algn="ctr">
              <a:lnSpc>
                <a:spcPct val="190000"/>
              </a:lnSpc>
            </a:pPr>
            <a:r>
              <a:rPr lang="en-US" altLang="ru-RU" sz="4500" dirty="0">
                <a:solidFill>
                  <a:schemeClr val="bg1"/>
                </a:solidFill>
                <a:latin typeface="Pe-icon-7-stroke" pitchFamily="2" charset="0"/>
              </a:rPr>
              <a:t></a:t>
            </a:r>
          </a:p>
        </p:txBody>
      </p:sp>
    </p:spTree>
    <p:extLst>
      <p:ext uri="{BB962C8B-B14F-4D97-AF65-F5344CB8AC3E}">
        <p14:creationId xmlns:p14="http://schemas.microsoft.com/office/powerpoint/2010/main" val="2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schem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id="{E361EC51-A093-7C78-34CF-1D3757879B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8171" y="533400"/>
            <a:ext cx="10515163" cy="881011"/>
          </a:xfrm>
          <a:prstGeom prst="rect">
            <a:avLst/>
          </a:prstGeom>
        </p:spPr>
        <p:txBody>
          <a:bodyPr/>
          <a:lstStyle>
            <a:lvl1pPr>
              <a:defRPr sz="330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it-IT" dirty="0"/>
              <a:t>Inserire titolo slide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2A491A53-1F3F-B079-011A-BDAD00C6E86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80577" y="1919107"/>
            <a:ext cx="1260328" cy="913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r>
              <a:rPr lang="en-GB" sz="8000" baseline="30000" dirty="0">
                <a:solidFill>
                  <a:schemeClr val="accent1"/>
                </a:solidFill>
                <a:latin typeface="FontAwesome" pitchFamily="50" charset="0"/>
              </a:rPr>
              <a:t></a:t>
            </a:r>
          </a:p>
        </p:txBody>
      </p:sp>
      <p:sp>
        <p:nvSpPr>
          <p:cNvPr id="4" name="TextBox 5">
            <a:extLst>
              <a:ext uri="{FF2B5EF4-FFF2-40B4-BE49-F238E27FC236}">
                <a16:creationId xmlns:a16="http://schemas.microsoft.com/office/drawing/2014/main" id="{94A4A973-F075-5C6C-E15E-4C32CA24ED3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943606" y="1600200"/>
            <a:ext cx="3275866" cy="927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ru-RU" sz="1250" dirty="0">
                <a:solidFill>
                  <a:schemeClr val="tx2"/>
                </a:solidFill>
                <a:latin typeface="Montserrat ExtraBold" panose="00000900000000000000" pitchFamily="50" charset="-52"/>
              </a:rPr>
              <a:t>PUT YOUR TITLE HERE</a:t>
            </a:r>
          </a:p>
          <a:p>
            <a:pPr>
              <a:lnSpc>
                <a:spcPct val="150000"/>
              </a:lnSpc>
            </a:pPr>
            <a:endParaRPr lang="en-US" sz="500" dirty="0">
              <a:solidFill>
                <a:schemeClr val="tx2"/>
              </a:solidFill>
              <a:latin typeface="Open Sans" panose="020B0606030504020204" pitchFamily="34" charset="0"/>
            </a:endParaRPr>
          </a:p>
          <a:p>
            <a:pPr lvl="0"/>
            <a:r>
              <a:rPr lang="en-US" sz="1400" dirty="0" err="1">
                <a:solidFill>
                  <a:schemeClr val="tx2"/>
                </a:solidFill>
                <a:latin typeface="+mn-lt"/>
              </a:rPr>
              <a:t>Sonsectetur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adipiscing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elit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varius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orci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, non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velit</a:t>
            </a:r>
            <a:endParaRPr lang="en-US" altLang="ru-RU" sz="125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5" name="TextBox 7">
            <a:extLst>
              <a:ext uri="{FF2B5EF4-FFF2-40B4-BE49-F238E27FC236}">
                <a16:creationId xmlns:a16="http://schemas.microsoft.com/office/drawing/2014/main" id="{5C30EE54-A14E-A90E-EAAF-0C93D178E7C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80577" y="3333517"/>
            <a:ext cx="1260328" cy="913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r>
              <a:rPr lang="en-GB" sz="8000" baseline="30000">
                <a:solidFill>
                  <a:schemeClr val="accent1"/>
                </a:solidFill>
                <a:latin typeface="FontAwesome" pitchFamily="50" charset="0"/>
              </a:rPr>
              <a:t>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8094A6A-BEDB-9B21-F4A0-532837C7EBC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943606" y="3014611"/>
            <a:ext cx="3275866" cy="927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ru-RU" sz="1250" dirty="0">
                <a:solidFill>
                  <a:schemeClr val="tx2"/>
                </a:solidFill>
                <a:latin typeface="Montserrat ExtraBold" panose="00000900000000000000" pitchFamily="50" charset="-52"/>
              </a:rPr>
              <a:t>PUT YOUR TITLE HERE</a:t>
            </a:r>
          </a:p>
          <a:p>
            <a:pPr>
              <a:lnSpc>
                <a:spcPct val="150000"/>
              </a:lnSpc>
            </a:pPr>
            <a:endParaRPr lang="en-US" sz="500" dirty="0">
              <a:solidFill>
                <a:schemeClr val="tx2"/>
              </a:solidFill>
              <a:latin typeface="Open Sans" panose="020B0606030504020204" pitchFamily="34" charset="0"/>
            </a:endParaRPr>
          </a:p>
          <a:p>
            <a:r>
              <a:rPr lang="en-US" sz="1400" dirty="0" err="1">
                <a:solidFill>
                  <a:schemeClr val="tx2"/>
                </a:solidFill>
                <a:latin typeface="+mn-lt"/>
              </a:rPr>
              <a:t>Sonsectetur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adipiscing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elit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varius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orci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, non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velit</a:t>
            </a:r>
            <a:endParaRPr lang="en-US" altLang="ru-RU" sz="140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EE689054-E571-E52D-6F8D-0B263C8A8A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80577" y="4724400"/>
            <a:ext cx="1260328" cy="913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r>
              <a:rPr lang="en-GB" sz="8000" baseline="30000">
                <a:solidFill>
                  <a:schemeClr val="accent1"/>
                </a:solidFill>
                <a:latin typeface="FontAwesome" pitchFamily="50" charset="0"/>
              </a:rPr>
              <a:t></a:t>
            </a:r>
          </a:p>
        </p:txBody>
      </p:sp>
      <p:sp>
        <p:nvSpPr>
          <p:cNvPr id="8" name="TextBox 5">
            <a:extLst>
              <a:ext uri="{FF2B5EF4-FFF2-40B4-BE49-F238E27FC236}">
                <a16:creationId xmlns:a16="http://schemas.microsoft.com/office/drawing/2014/main" id="{948D9BB2-3FC3-DC4C-ED3F-EBAE9CD9B8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943606" y="4467121"/>
            <a:ext cx="3275866" cy="927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ru-RU" sz="1250" dirty="0">
                <a:solidFill>
                  <a:schemeClr val="tx2"/>
                </a:solidFill>
                <a:latin typeface="Montserrat ExtraBold" panose="00000900000000000000" pitchFamily="50" charset="-52"/>
              </a:rPr>
              <a:t>PUT YOUR TITLE HERE</a:t>
            </a:r>
          </a:p>
          <a:p>
            <a:pPr>
              <a:lnSpc>
                <a:spcPct val="150000"/>
              </a:lnSpc>
            </a:pPr>
            <a:endParaRPr lang="en-US" sz="500" dirty="0">
              <a:solidFill>
                <a:schemeClr val="tx2"/>
              </a:solidFill>
              <a:latin typeface="Open Sans" panose="020B0606030504020204" pitchFamily="34" charset="0"/>
            </a:endParaRPr>
          </a:p>
          <a:p>
            <a:r>
              <a:rPr lang="en-US" sz="1400" dirty="0" err="1">
                <a:solidFill>
                  <a:schemeClr val="tx2"/>
                </a:solidFill>
                <a:latin typeface="+mn-lt"/>
              </a:rPr>
              <a:t>Sonsectetur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adipiscing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elit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varius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orci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, non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velit</a:t>
            </a:r>
            <a:endParaRPr lang="en-US" altLang="ru-RU" sz="140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47306C68-6463-D2CE-678A-A43662CD9A1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512509" y="1919107"/>
            <a:ext cx="1260328" cy="913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r>
              <a:rPr lang="en-GB" sz="8000" baseline="30000">
                <a:solidFill>
                  <a:schemeClr val="accent1"/>
                </a:solidFill>
                <a:latin typeface="FontAwesome" pitchFamily="50" charset="0"/>
              </a:rPr>
              <a:t></a:t>
            </a:r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id="{6912C6FC-1424-AE73-9AE4-AE2307B352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774425" y="1600200"/>
            <a:ext cx="3275866" cy="927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ru-RU" sz="1250" dirty="0">
                <a:solidFill>
                  <a:schemeClr val="tx2"/>
                </a:solidFill>
                <a:latin typeface="Montserrat ExtraBold" panose="00000900000000000000" pitchFamily="50" charset="-52"/>
              </a:rPr>
              <a:t>PUT YOUR TITLE HERE</a:t>
            </a:r>
          </a:p>
          <a:p>
            <a:pPr>
              <a:lnSpc>
                <a:spcPct val="150000"/>
              </a:lnSpc>
            </a:pPr>
            <a:endParaRPr lang="en-US" sz="500" dirty="0">
              <a:solidFill>
                <a:schemeClr val="tx2"/>
              </a:solidFill>
              <a:latin typeface="Open Sans" panose="020B0606030504020204" pitchFamily="34" charset="0"/>
            </a:endParaRPr>
          </a:p>
          <a:p>
            <a:r>
              <a:rPr lang="en-US" sz="1400" dirty="0" err="1">
                <a:solidFill>
                  <a:schemeClr val="tx2"/>
                </a:solidFill>
                <a:latin typeface="+mn-lt"/>
              </a:rPr>
              <a:t>Sonsectetur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adipiscing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elit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varius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orci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, non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velit</a:t>
            </a:r>
            <a:endParaRPr lang="en-US" altLang="ru-RU" sz="140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11" name="TextBox 7">
            <a:extLst>
              <a:ext uri="{FF2B5EF4-FFF2-40B4-BE49-F238E27FC236}">
                <a16:creationId xmlns:a16="http://schemas.microsoft.com/office/drawing/2014/main" id="{B8BAF774-5B1F-8956-C1F7-1F0FD94A7F6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433588" y="3333517"/>
            <a:ext cx="1260328" cy="913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r>
              <a:rPr lang="en-GB" sz="8000" baseline="30000">
                <a:solidFill>
                  <a:schemeClr val="accent1"/>
                </a:solidFill>
                <a:latin typeface="FontAwesome" pitchFamily="50" charset="0"/>
              </a:rPr>
              <a:t></a:t>
            </a:r>
          </a:p>
        </p:txBody>
      </p:sp>
      <p:sp>
        <p:nvSpPr>
          <p:cNvPr id="12" name="TextBox 5">
            <a:extLst>
              <a:ext uri="{FF2B5EF4-FFF2-40B4-BE49-F238E27FC236}">
                <a16:creationId xmlns:a16="http://schemas.microsoft.com/office/drawing/2014/main" id="{42CFB91A-410B-2C52-E1B5-21CAB13EE56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774425" y="3014611"/>
            <a:ext cx="3275866" cy="927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ru-RU" sz="1250" dirty="0">
                <a:solidFill>
                  <a:schemeClr val="tx2"/>
                </a:solidFill>
                <a:latin typeface="Montserrat ExtraBold" panose="00000900000000000000" pitchFamily="50" charset="-52"/>
              </a:rPr>
              <a:t>PUT YOUR TITLE HERE</a:t>
            </a:r>
          </a:p>
          <a:p>
            <a:pPr>
              <a:lnSpc>
                <a:spcPct val="150000"/>
              </a:lnSpc>
            </a:pPr>
            <a:endParaRPr lang="en-US" sz="500" dirty="0">
              <a:solidFill>
                <a:schemeClr val="tx2"/>
              </a:solidFill>
              <a:latin typeface="Open Sans" panose="020B0606030504020204" pitchFamily="34" charset="0"/>
            </a:endParaRPr>
          </a:p>
          <a:p>
            <a:r>
              <a:rPr lang="en-US" sz="1400" dirty="0" err="1">
                <a:solidFill>
                  <a:schemeClr val="tx2"/>
                </a:solidFill>
                <a:latin typeface="+mn-lt"/>
              </a:rPr>
              <a:t>Sonsectetur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adipiscing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elit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varius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orci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, non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velit</a:t>
            </a:r>
            <a:endParaRPr lang="en-US" altLang="ru-RU" sz="140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13" name="TextBox 7">
            <a:extLst>
              <a:ext uri="{FF2B5EF4-FFF2-40B4-BE49-F238E27FC236}">
                <a16:creationId xmlns:a16="http://schemas.microsoft.com/office/drawing/2014/main" id="{1E63CC79-5B75-93C2-5EDF-3CE984FC570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512509" y="4786028"/>
            <a:ext cx="1260328" cy="913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r>
              <a:rPr lang="en-GB" sz="8000" baseline="30000">
                <a:solidFill>
                  <a:schemeClr val="accent1"/>
                </a:solidFill>
                <a:latin typeface="FontAwesome" pitchFamily="50" charset="0"/>
              </a:rPr>
              <a:t></a:t>
            </a:r>
          </a:p>
        </p:txBody>
      </p:sp>
      <p:sp>
        <p:nvSpPr>
          <p:cNvPr id="14" name="TextBox 5">
            <a:extLst>
              <a:ext uri="{FF2B5EF4-FFF2-40B4-BE49-F238E27FC236}">
                <a16:creationId xmlns:a16="http://schemas.microsoft.com/office/drawing/2014/main" id="{275C984A-2ECC-EB18-17B1-1506F124C03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774425" y="4467121"/>
            <a:ext cx="3275866" cy="927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ru-RU" sz="1250" dirty="0">
                <a:solidFill>
                  <a:schemeClr val="tx2"/>
                </a:solidFill>
                <a:latin typeface="Montserrat ExtraBold" panose="00000900000000000000" pitchFamily="50" charset="-52"/>
              </a:rPr>
              <a:t>PUT YOUR TITLE HERE</a:t>
            </a:r>
          </a:p>
          <a:p>
            <a:pPr>
              <a:lnSpc>
                <a:spcPct val="150000"/>
              </a:lnSpc>
            </a:pPr>
            <a:endParaRPr lang="en-US" sz="500" dirty="0">
              <a:solidFill>
                <a:schemeClr val="tx2"/>
              </a:solidFill>
              <a:latin typeface="Open Sans" panose="020B0606030504020204" pitchFamily="34" charset="0"/>
            </a:endParaRPr>
          </a:p>
          <a:p>
            <a:r>
              <a:rPr lang="en-US" sz="1400" dirty="0" err="1">
                <a:solidFill>
                  <a:schemeClr val="tx2"/>
                </a:solidFill>
                <a:latin typeface="+mn-lt"/>
              </a:rPr>
              <a:t>Sonsectetur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adipiscing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elit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varius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orci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, non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velit</a:t>
            </a:r>
            <a:endParaRPr lang="en-US" altLang="ru-RU" sz="1400" dirty="0">
              <a:solidFill>
                <a:schemeClr val="tx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56950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schem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id="{E361EC51-A093-7C78-34CF-1D3757879B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8171" y="533400"/>
            <a:ext cx="10515163" cy="1001298"/>
          </a:xfrm>
          <a:prstGeom prst="rect">
            <a:avLst/>
          </a:prstGeom>
        </p:spPr>
        <p:txBody>
          <a:bodyPr/>
          <a:lstStyle>
            <a:lvl1pPr>
              <a:defRPr sz="330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it-IT" dirty="0"/>
              <a:t>Inserire titolo slide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390AD46C-BFF1-8EAA-EEE4-FDDCC5E04EA1}"/>
              </a:ext>
            </a:extLst>
          </p:cNvPr>
          <p:cNvSpPr/>
          <p:nvPr userDrawn="1"/>
        </p:nvSpPr>
        <p:spPr>
          <a:xfrm>
            <a:off x="1040410" y="4690368"/>
            <a:ext cx="4573499" cy="680884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/>
          </a:p>
        </p:txBody>
      </p:sp>
      <p:sp>
        <p:nvSpPr>
          <p:cNvPr id="4" name="Oval 1">
            <a:extLst>
              <a:ext uri="{FF2B5EF4-FFF2-40B4-BE49-F238E27FC236}">
                <a16:creationId xmlns:a16="http://schemas.microsoft.com/office/drawing/2014/main" id="{F19A209E-8C4D-866A-588B-B32982D2C57B}"/>
              </a:ext>
            </a:extLst>
          </p:cNvPr>
          <p:cNvSpPr/>
          <p:nvPr userDrawn="1"/>
        </p:nvSpPr>
        <p:spPr>
          <a:xfrm>
            <a:off x="591339" y="4581855"/>
            <a:ext cx="898144" cy="89791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/>
          </a:p>
        </p:txBody>
      </p:sp>
      <p:sp>
        <p:nvSpPr>
          <p:cNvPr id="5" name="TextBox 11">
            <a:extLst>
              <a:ext uri="{FF2B5EF4-FFF2-40B4-BE49-F238E27FC236}">
                <a16:creationId xmlns:a16="http://schemas.microsoft.com/office/drawing/2014/main" id="{8B913D01-18A2-0EEB-8588-77A666DA8E08}"/>
              </a:ext>
            </a:extLst>
          </p:cNvPr>
          <p:cNvSpPr txBox="1"/>
          <p:nvPr userDrawn="1"/>
        </p:nvSpPr>
        <p:spPr>
          <a:xfrm>
            <a:off x="591339" y="4822869"/>
            <a:ext cx="886368" cy="529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500">
                <a:solidFill>
                  <a:schemeClr val="bg1"/>
                </a:solidFill>
                <a:latin typeface="Pe-icon-7-stroke" pitchFamily="2" charset="0"/>
              </a:rPr>
              <a:t></a:t>
            </a:r>
            <a:endParaRPr lang="ru-RU" sz="3500">
              <a:solidFill>
                <a:schemeClr val="bg1"/>
              </a:solidFill>
            </a:endParaRPr>
          </a:p>
        </p:txBody>
      </p:sp>
      <p:sp>
        <p:nvSpPr>
          <p:cNvPr id="6" name="Rectangle 12">
            <a:extLst>
              <a:ext uri="{FF2B5EF4-FFF2-40B4-BE49-F238E27FC236}">
                <a16:creationId xmlns:a16="http://schemas.microsoft.com/office/drawing/2014/main" id="{822B0EAB-452C-B397-A389-1AE6780CF4B7}"/>
              </a:ext>
            </a:extLst>
          </p:cNvPr>
          <p:cNvSpPr/>
          <p:nvPr userDrawn="1"/>
        </p:nvSpPr>
        <p:spPr>
          <a:xfrm>
            <a:off x="1799886" y="4811726"/>
            <a:ext cx="377560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50" dirty="0" err="1">
                <a:solidFill>
                  <a:srgbClr val="000000"/>
                </a:solidFill>
              </a:rPr>
              <a:t>Sonsectetur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adipiscig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elit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sollicitudin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velit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fringilla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bonsectet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adipisc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estus</a:t>
            </a:r>
            <a:endParaRPr lang="ru-RU" sz="1250" dirty="0"/>
          </a:p>
        </p:txBody>
      </p:sp>
      <p:sp>
        <p:nvSpPr>
          <p:cNvPr id="7" name="Rectangle 18">
            <a:extLst>
              <a:ext uri="{FF2B5EF4-FFF2-40B4-BE49-F238E27FC236}">
                <a16:creationId xmlns:a16="http://schemas.microsoft.com/office/drawing/2014/main" id="{F25DC7E6-CDF3-2923-8722-8E51A269E644}"/>
              </a:ext>
            </a:extLst>
          </p:cNvPr>
          <p:cNvSpPr/>
          <p:nvPr userDrawn="1"/>
        </p:nvSpPr>
        <p:spPr>
          <a:xfrm>
            <a:off x="6907751" y="4690368"/>
            <a:ext cx="4621136" cy="680884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/>
          </a:p>
        </p:txBody>
      </p:sp>
      <p:sp>
        <p:nvSpPr>
          <p:cNvPr id="8" name="Oval 19">
            <a:extLst>
              <a:ext uri="{FF2B5EF4-FFF2-40B4-BE49-F238E27FC236}">
                <a16:creationId xmlns:a16="http://schemas.microsoft.com/office/drawing/2014/main" id="{1108EA50-E304-3331-3216-15055C183277}"/>
              </a:ext>
            </a:extLst>
          </p:cNvPr>
          <p:cNvSpPr/>
          <p:nvPr userDrawn="1"/>
        </p:nvSpPr>
        <p:spPr>
          <a:xfrm>
            <a:off x="6458679" y="4581855"/>
            <a:ext cx="957214" cy="89791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/>
          </a:p>
        </p:txBody>
      </p:sp>
      <p:sp>
        <p:nvSpPr>
          <p:cNvPr id="9" name="TextBox 16">
            <a:extLst>
              <a:ext uri="{FF2B5EF4-FFF2-40B4-BE49-F238E27FC236}">
                <a16:creationId xmlns:a16="http://schemas.microsoft.com/office/drawing/2014/main" id="{736FD88C-F59A-71B6-7972-8621DF76CD2F}"/>
              </a:ext>
            </a:extLst>
          </p:cNvPr>
          <p:cNvSpPr txBox="1"/>
          <p:nvPr userDrawn="1"/>
        </p:nvSpPr>
        <p:spPr>
          <a:xfrm>
            <a:off x="6458679" y="4837384"/>
            <a:ext cx="886368" cy="529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500">
                <a:solidFill>
                  <a:schemeClr val="bg1"/>
                </a:solidFill>
                <a:latin typeface="Pe-icon-7-stroke" pitchFamily="2" charset="0"/>
              </a:rPr>
              <a:t></a:t>
            </a:r>
            <a:endParaRPr lang="ru-RU" sz="3500">
              <a:solidFill>
                <a:schemeClr val="bg1"/>
              </a:solidFill>
            </a:endParaRPr>
          </a:p>
        </p:txBody>
      </p:sp>
      <p:sp>
        <p:nvSpPr>
          <p:cNvPr id="10" name="Rectangle 17">
            <a:extLst>
              <a:ext uri="{FF2B5EF4-FFF2-40B4-BE49-F238E27FC236}">
                <a16:creationId xmlns:a16="http://schemas.microsoft.com/office/drawing/2014/main" id="{63748D0D-C40A-08C4-6F20-98D1D69DDD56}"/>
              </a:ext>
            </a:extLst>
          </p:cNvPr>
          <p:cNvSpPr/>
          <p:nvPr userDrawn="1"/>
        </p:nvSpPr>
        <p:spPr>
          <a:xfrm>
            <a:off x="7667226" y="4811726"/>
            <a:ext cx="377560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50" dirty="0" err="1">
                <a:solidFill>
                  <a:srgbClr val="000000"/>
                </a:solidFill>
              </a:rPr>
              <a:t>Sonsectetur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adipiscig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elit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sollicitudin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velit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fringilla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bonsectet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adipisc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estus</a:t>
            </a:r>
            <a:endParaRPr lang="ru-RU" sz="1250" dirty="0"/>
          </a:p>
        </p:txBody>
      </p:sp>
      <p:sp>
        <p:nvSpPr>
          <p:cNvPr id="11" name="Rectangle 24">
            <a:extLst>
              <a:ext uri="{FF2B5EF4-FFF2-40B4-BE49-F238E27FC236}">
                <a16:creationId xmlns:a16="http://schemas.microsoft.com/office/drawing/2014/main" id="{313A9838-CD8D-8EC1-F7D5-284298475A96}"/>
              </a:ext>
            </a:extLst>
          </p:cNvPr>
          <p:cNvSpPr/>
          <p:nvPr userDrawn="1"/>
        </p:nvSpPr>
        <p:spPr>
          <a:xfrm>
            <a:off x="1040410" y="3120023"/>
            <a:ext cx="4573499" cy="680884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/>
          </a:p>
        </p:txBody>
      </p:sp>
      <p:sp>
        <p:nvSpPr>
          <p:cNvPr id="12" name="Oval 25">
            <a:extLst>
              <a:ext uri="{FF2B5EF4-FFF2-40B4-BE49-F238E27FC236}">
                <a16:creationId xmlns:a16="http://schemas.microsoft.com/office/drawing/2014/main" id="{6E02B485-A966-066F-2E20-3D05F01AF6EA}"/>
              </a:ext>
            </a:extLst>
          </p:cNvPr>
          <p:cNvSpPr/>
          <p:nvPr userDrawn="1"/>
        </p:nvSpPr>
        <p:spPr>
          <a:xfrm>
            <a:off x="591339" y="3011510"/>
            <a:ext cx="898144" cy="89791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/>
          </a:p>
        </p:txBody>
      </p:sp>
      <p:sp>
        <p:nvSpPr>
          <p:cNvPr id="13" name="TextBox 22">
            <a:extLst>
              <a:ext uri="{FF2B5EF4-FFF2-40B4-BE49-F238E27FC236}">
                <a16:creationId xmlns:a16="http://schemas.microsoft.com/office/drawing/2014/main" id="{9E36805C-5008-D870-6C89-8064B1E73612}"/>
              </a:ext>
            </a:extLst>
          </p:cNvPr>
          <p:cNvSpPr txBox="1"/>
          <p:nvPr userDrawn="1"/>
        </p:nvSpPr>
        <p:spPr>
          <a:xfrm>
            <a:off x="591339" y="3274296"/>
            <a:ext cx="886368" cy="529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500">
                <a:solidFill>
                  <a:schemeClr val="bg1"/>
                </a:solidFill>
                <a:latin typeface="Pe-icon-7-stroke" pitchFamily="2" charset="0"/>
              </a:rPr>
              <a:t></a:t>
            </a:r>
            <a:endParaRPr lang="ru-RU" sz="3500">
              <a:solidFill>
                <a:schemeClr val="bg1"/>
              </a:solidFill>
            </a:endParaRPr>
          </a:p>
        </p:txBody>
      </p:sp>
      <p:sp>
        <p:nvSpPr>
          <p:cNvPr id="14" name="Rectangle 23">
            <a:extLst>
              <a:ext uri="{FF2B5EF4-FFF2-40B4-BE49-F238E27FC236}">
                <a16:creationId xmlns:a16="http://schemas.microsoft.com/office/drawing/2014/main" id="{79C53CED-2237-F59B-977C-1BDC30530D87}"/>
              </a:ext>
            </a:extLst>
          </p:cNvPr>
          <p:cNvSpPr/>
          <p:nvPr userDrawn="1"/>
        </p:nvSpPr>
        <p:spPr>
          <a:xfrm>
            <a:off x="1799886" y="3241381"/>
            <a:ext cx="377560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50" dirty="0" err="1">
                <a:solidFill>
                  <a:srgbClr val="000000"/>
                </a:solidFill>
              </a:rPr>
              <a:t>Sonsectetur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adipiscig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elit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sollicitudin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velit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fringilla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bonsectet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adipisc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estus</a:t>
            </a:r>
            <a:endParaRPr lang="ru-RU" sz="1250" dirty="0"/>
          </a:p>
        </p:txBody>
      </p:sp>
      <p:sp>
        <p:nvSpPr>
          <p:cNvPr id="15" name="Rectangle 30">
            <a:extLst>
              <a:ext uri="{FF2B5EF4-FFF2-40B4-BE49-F238E27FC236}">
                <a16:creationId xmlns:a16="http://schemas.microsoft.com/office/drawing/2014/main" id="{AAC3E3D0-E0AA-0D58-779C-7407EB201ABA}"/>
              </a:ext>
            </a:extLst>
          </p:cNvPr>
          <p:cNvSpPr/>
          <p:nvPr userDrawn="1"/>
        </p:nvSpPr>
        <p:spPr>
          <a:xfrm>
            <a:off x="6907751" y="3120023"/>
            <a:ext cx="4621136" cy="680884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/>
          </a:p>
        </p:txBody>
      </p:sp>
      <p:sp>
        <p:nvSpPr>
          <p:cNvPr id="16" name="Oval 31">
            <a:extLst>
              <a:ext uri="{FF2B5EF4-FFF2-40B4-BE49-F238E27FC236}">
                <a16:creationId xmlns:a16="http://schemas.microsoft.com/office/drawing/2014/main" id="{02D457A7-788D-5EE4-1F2F-184C1A526D53}"/>
              </a:ext>
            </a:extLst>
          </p:cNvPr>
          <p:cNvSpPr/>
          <p:nvPr userDrawn="1"/>
        </p:nvSpPr>
        <p:spPr>
          <a:xfrm>
            <a:off x="6458679" y="3011510"/>
            <a:ext cx="898144" cy="89791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/>
          </a:p>
        </p:txBody>
      </p:sp>
      <p:sp>
        <p:nvSpPr>
          <p:cNvPr id="17" name="TextBox 28">
            <a:extLst>
              <a:ext uri="{FF2B5EF4-FFF2-40B4-BE49-F238E27FC236}">
                <a16:creationId xmlns:a16="http://schemas.microsoft.com/office/drawing/2014/main" id="{5E6AC857-3BDD-982B-C83B-919E178D4415}"/>
              </a:ext>
            </a:extLst>
          </p:cNvPr>
          <p:cNvSpPr txBox="1"/>
          <p:nvPr userDrawn="1"/>
        </p:nvSpPr>
        <p:spPr>
          <a:xfrm>
            <a:off x="6458679" y="3296067"/>
            <a:ext cx="886368" cy="529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500">
                <a:solidFill>
                  <a:schemeClr val="bg1"/>
                </a:solidFill>
                <a:latin typeface="Pe-icon-7-stroke" pitchFamily="2" charset="0"/>
              </a:rPr>
              <a:t></a:t>
            </a:r>
            <a:endParaRPr lang="ru-RU" sz="3500">
              <a:solidFill>
                <a:schemeClr val="bg1"/>
              </a:solidFill>
            </a:endParaRPr>
          </a:p>
        </p:txBody>
      </p:sp>
      <p:sp>
        <p:nvSpPr>
          <p:cNvPr id="18" name="Rectangle 29">
            <a:extLst>
              <a:ext uri="{FF2B5EF4-FFF2-40B4-BE49-F238E27FC236}">
                <a16:creationId xmlns:a16="http://schemas.microsoft.com/office/drawing/2014/main" id="{7782B1E7-CCAC-C135-B2B9-A4A1CB4ED2F7}"/>
              </a:ext>
            </a:extLst>
          </p:cNvPr>
          <p:cNvSpPr/>
          <p:nvPr userDrawn="1"/>
        </p:nvSpPr>
        <p:spPr>
          <a:xfrm>
            <a:off x="7667226" y="3241381"/>
            <a:ext cx="377560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50" dirty="0" err="1">
                <a:solidFill>
                  <a:srgbClr val="000000"/>
                </a:solidFill>
              </a:rPr>
              <a:t>Sonsectetur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adipiscig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elit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sollicitudin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velit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fringilla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bonsectet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adipisc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estus</a:t>
            </a:r>
            <a:endParaRPr lang="ru-RU" sz="1250" dirty="0"/>
          </a:p>
        </p:txBody>
      </p:sp>
      <p:sp>
        <p:nvSpPr>
          <p:cNvPr id="19" name="TextBox 5">
            <a:extLst>
              <a:ext uri="{FF2B5EF4-FFF2-40B4-BE49-F238E27FC236}">
                <a16:creationId xmlns:a16="http://schemas.microsoft.com/office/drawing/2014/main" id="{EE1CD797-59A9-8420-4CA9-06E445D341A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1090" y="1770234"/>
            <a:ext cx="10956603" cy="919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Lorem ipsum dolor sit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amet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,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consectetur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adipiscing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elit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.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Suspendisse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sed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odio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sit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amet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nisl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hendrerit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mattis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.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Quisque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lectus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magna, fermentum in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ultrices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at,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laoreet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eu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nunc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.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Pellentesque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et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massa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mauris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. Aenean non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aliquam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velit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.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Aliquam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rhoncus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justo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non gravida maximus. Sed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consectetur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metus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eget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laoreet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luctus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. Sed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ut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ornare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massa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1121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schema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id="{E361EC51-A093-7C78-34CF-1D3757879B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8171" y="533401"/>
            <a:ext cx="10515163" cy="952500"/>
          </a:xfrm>
          <a:prstGeom prst="rect">
            <a:avLst/>
          </a:prstGeom>
        </p:spPr>
        <p:txBody>
          <a:bodyPr/>
          <a:lstStyle>
            <a:lvl1pPr>
              <a:defRPr sz="330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it-IT" dirty="0"/>
              <a:t>Inserire titolo slide</a:t>
            </a:r>
          </a:p>
        </p:txBody>
      </p:sp>
      <p:sp>
        <p:nvSpPr>
          <p:cNvPr id="2" name="Rectangle 20">
            <a:extLst>
              <a:ext uri="{FF2B5EF4-FFF2-40B4-BE49-F238E27FC236}">
                <a16:creationId xmlns:a16="http://schemas.microsoft.com/office/drawing/2014/main" id="{783A0C14-1E75-4090-0D72-FBFCEA2C845E}"/>
              </a:ext>
            </a:extLst>
          </p:cNvPr>
          <p:cNvSpPr/>
          <p:nvPr userDrawn="1"/>
        </p:nvSpPr>
        <p:spPr>
          <a:xfrm>
            <a:off x="3291755" y="3048000"/>
            <a:ext cx="2461256" cy="24007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/>
          </a:p>
        </p:txBody>
      </p:sp>
      <p:sp>
        <p:nvSpPr>
          <p:cNvPr id="4" name="Rectangle 21">
            <a:extLst>
              <a:ext uri="{FF2B5EF4-FFF2-40B4-BE49-F238E27FC236}">
                <a16:creationId xmlns:a16="http://schemas.microsoft.com/office/drawing/2014/main" id="{2B497F07-DA76-B1BF-CBDA-7E059A70DCBB}"/>
              </a:ext>
            </a:extLst>
          </p:cNvPr>
          <p:cNvSpPr/>
          <p:nvPr userDrawn="1"/>
        </p:nvSpPr>
        <p:spPr>
          <a:xfrm>
            <a:off x="5997559" y="3048000"/>
            <a:ext cx="2461256" cy="2400757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/>
          </a:p>
        </p:txBody>
      </p:sp>
      <p:sp>
        <p:nvSpPr>
          <p:cNvPr id="5" name="Rectangle 22">
            <a:extLst>
              <a:ext uri="{FF2B5EF4-FFF2-40B4-BE49-F238E27FC236}">
                <a16:creationId xmlns:a16="http://schemas.microsoft.com/office/drawing/2014/main" id="{A193E924-1528-007D-B429-77D988422493}"/>
              </a:ext>
            </a:extLst>
          </p:cNvPr>
          <p:cNvSpPr/>
          <p:nvPr userDrawn="1"/>
        </p:nvSpPr>
        <p:spPr>
          <a:xfrm>
            <a:off x="608171" y="3048000"/>
            <a:ext cx="2461256" cy="2400757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/>
          </a:p>
        </p:txBody>
      </p:sp>
      <p:sp>
        <p:nvSpPr>
          <p:cNvPr id="6" name="Rectangle 23">
            <a:extLst>
              <a:ext uri="{FF2B5EF4-FFF2-40B4-BE49-F238E27FC236}">
                <a16:creationId xmlns:a16="http://schemas.microsoft.com/office/drawing/2014/main" id="{DFF10B17-ED70-4F49-E9A9-521DDB19E331}"/>
              </a:ext>
            </a:extLst>
          </p:cNvPr>
          <p:cNvSpPr/>
          <p:nvPr userDrawn="1"/>
        </p:nvSpPr>
        <p:spPr>
          <a:xfrm>
            <a:off x="8703364" y="3048000"/>
            <a:ext cx="2461256" cy="2400757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/>
          </a:p>
        </p:txBody>
      </p:sp>
      <p:grpSp>
        <p:nvGrpSpPr>
          <p:cNvPr id="7" name="Group 7">
            <a:extLst>
              <a:ext uri="{FF2B5EF4-FFF2-40B4-BE49-F238E27FC236}">
                <a16:creationId xmlns:a16="http://schemas.microsoft.com/office/drawing/2014/main" id="{A321EAE4-892E-33BA-9700-F53AC2ACCC1C}"/>
              </a:ext>
            </a:extLst>
          </p:cNvPr>
          <p:cNvGrpSpPr/>
          <p:nvPr userDrawn="1"/>
        </p:nvGrpSpPr>
        <p:grpSpPr>
          <a:xfrm>
            <a:off x="3549338" y="3745535"/>
            <a:ext cx="1955337" cy="1155094"/>
            <a:chOff x="1216025" y="9212146"/>
            <a:chExt cx="3909655" cy="2310186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0CFB12B-36F0-0AF6-4B00-D0A75CFEDF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15789" y="9212146"/>
              <a:ext cx="2666997" cy="14670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9pPr>
            </a:lstStyle>
            <a:p>
              <a:pPr algn="ctr"/>
              <a:r>
                <a:rPr lang="en-GB" sz="6250" baseline="30000">
                  <a:solidFill>
                    <a:schemeClr val="bg1"/>
                  </a:solidFill>
                  <a:latin typeface="FontAwesome" pitchFamily="50" charset="0"/>
                </a:rPr>
                <a:t></a:t>
              </a:r>
            </a:p>
          </p:txBody>
        </p:sp>
        <p:sp>
          <p:nvSpPr>
            <p:cNvPr id="9" name="TextBox 5">
              <a:extLst>
                <a:ext uri="{FF2B5EF4-FFF2-40B4-BE49-F238E27FC236}">
                  <a16:creationId xmlns:a16="http://schemas.microsoft.com/office/drawing/2014/main" id="{A0C35349-9AC7-2FAE-39BF-A7CDE97EAE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16025" y="10475893"/>
              <a:ext cx="3909655" cy="1046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9pPr>
            </a:lstStyle>
            <a:p>
              <a:pPr algn="ctr"/>
              <a:r>
                <a:rPr lang="en-US" sz="2100" b="1" baseline="30000">
                  <a:solidFill>
                    <a:schemeClr val="bg1"/>
                  </a:solidFill>
                  <a:latin typeface="Montserrat" panose="00000500000000000000" pitchFamily="50" charset="-52"/>
                </a:rPr>
                <a:t>DISCOUNT</a:t>
              </a:r>
            </a:p>
            <a:p>
              <a:pPr algn="ctr"/>
              <a:r>
                <a:rPr lang="en-US" sz="2100" b="1" baseline="30000">
                  <a:solidFill>
                    <a:schemeClr val="bg1"/>
                  </a:solidFill>
                  <a:latin typeface="Montserrat" panose="00000500000000000000" pitchFamily="50" charset="-52"/>
                </a:rPr>
                <a:t>SYSTEM</a:t>
              </a:r>
              <a:endParaRPr lang="pt-BR" sz="1750" baseline="30000">
                <a:solidFill>
                  <a:schemeClr val="bg1"/>
                </a:solidFill>
                <a:latin typeface="Montserrat" panose="00000500000000000000" pitchFamily="50" charset="-52"/>
              </a:endParaRPr>
            </a:p>
          </p:txBody>
        </p:sp>
      </p:grpSp>
      <p:grpSp>
        <p:nvGrpSpPr>
          <p:cNvPr id="10" name="Group 25">
            <a:extLst>
              <a:ext uri="{FF2B5EF4-FFF2-40B4-BE49-F238E27FC236}">
                <a16:creationId xmlns:a16="http://schemas.microsoft.com/office/drawing/2014/main" id="{CD254DE9-1D11-DDAD-5B75-4A615028B93C}"/>
              </a:ext>
            </a:extLst>
          </p:cNvPr>
          <p:cNvGrpSpPr/>
          <p:nvPr userDrawn="1"/>
        </p:nvGrpSpPr>
        <p:grpSpPr>
          <a:xfrm>
            <a:off x="861130" y="3745535"/>
            <a:ext cx="1955337" cy="1155094"/>
            <a:chOff x="1216025" y="9212146"/>
            <a:chExt cx="3909655" cy="2310186"/>
          </a:xfrm>
        </p:grpSpPr>
        <p:sp>
          <p:nvSpPr>
            <p:cNvPr id="11" name="TextBox 7">
              <a:extLst>
                <a:ext uri="{FF2B5EF4-FFF2-40B4-BE49-F238E27FC236}">
                  <a16:creationId xmlns:a16="http://schemas.microsoft.com/office/drawing/2014/main" id="{0A9E6736-07AC-2B8E-A533-C6D44DFE1C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15789" y="9212146"/>
              <a:ext cx="2666997" cy="136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9pPr>
            </a:lstStyle>
            <a:p>
              <a:pPr algn="ctr"/>
              <a:r>
                <a:rPr lang="en-GB" sz="5750" baseline="30000">
                  <a:solidFill>
                    <a:schemeClr val="tx2"/>
                  </a:solidFill>
                  <a:latin typeface="FontAwesome" pitchFamily="50" charset="0"/>
                </a:rPr>
                <a:t></a:t>
              </a:r>
            </a:p>
          </p:txBody>
        </p:sp>
        <p:sp>
          <p:nvSpPr>
            <p:cNvPr id="12" name="TextBox 5">
              <a:extLst>
                <a:ext uri="{FF2B5EF4-FFF2-40B4-BE49-F238E27FC236}">
                  <a16:creationId xmlns:a16="http://schemas.microsoft.com/office/drawing/2014/main" id="{A74C7362-8EA2-BFE1-F9CF-94E2991BFE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16025" y="10475893"/>
              <a:ext cx="3909655" cy="1046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9pPr>
            </a:lstStyle>
            <a:p>
              <a:pPr algn="ctr"/>
              <a:r>
                <a:rPr lang="en-US" sz="2100" b="1" baseline="30000">
                  <a:solidFill>
                    <a:schemeClr val="tx2"/>
                  </a:solidFill>
                  <a:latin typeface="Montserrat" panose="00000500000000000000" pitchFamily="50" charset="-52"/>
                </a:rPr>
                <a:t>UPTODATE</a:t>
              </a:r>
            </a:p>
            <a:p>
              <a:pPr algn="ctr"/>
              <a:r>
                <a:rPr lang="en-US" sz="2100" b="1" baseline="30000">
                  <a:solidFill>
                    <a:schemeClr val="tx2"/>
                  </a:solidFill>
                  <a:latin typeface="Montserrat" panose="00000500000000000000" pitchFamily="50" charset="-52"/>
                </a:rPr>
                <a:t>SERVICE</a:t>
              </a:r>
              <a:endParaRPr lang="pt-BR" sz="1750" baseline="30000">
                <a:solidFill>
                  <a:schemeClr val="tx2"/>
                </a:solidFill>
                <a:latin typeface="Montserrat" panose="00000500000000000000" pitchFamily="50" charset="-52"/>
              </a:endParaRPr>
            </a:p>
          </p:txBody>
        </p:sp>
      </p:grpSp>
      <p:grpSp>
        <p:nvGrpSpPr>
          <p:cNvPr id="13" name="Group 33">
            <a:extLst>
              <a:ext uri="{FF2B5EF4-FFF2-40B4-BE49-F238E27FC236}">
                <a16:creationId xmlns:a16="http://schemas.microsoft.com/office/drawing/2014/main" id="{ECC01B1F-337C-0A4E-D0B3-338460D1C35F}"/>
              </a:ext>
            </a:extLst>
          </p:cNvPr>
          <p:cNvGrpSpPr/>
          <p:nvPr userDrawn="1"/>
        </p:nvGrpSpPr>
        <p:grpSpPr>
          <a:xfrm>
            <a:off x="6264304" y="3730786"/>
            <a:ext cx="1955337" cy="1169842"/>
            <a:chOff x="1216025" y="9182649"/>
            <a:chExt cx="3909655" cy="2339684"/>
          </a:xfrm>
        </p:grpSpPr>
        <p:sp>
          <p:nvSpPr>
            <p:cNvPr id="14" name="TextBox 7">
              <a:extLst>
                <a:ext uri="{FF2B5EF4-FFF2-40B4-BE49-F238E27FC236}">
                  <a16:creationId xmlns:a16="http://schemas.microsoft.com/office/drawing/2014/main" id="{5E008A65-D4BF-87B4-1109-17484A0718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15789" y="9182649"/>
              <a:ext cx="2666997" cy="1467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9pPr>
            </a:lstStyle>
            <a:p>
              <a:pPr algn="ctr"/>
              <a:r>
                <a:rPr lang="en-GB" sz="6250" baseline="30000">
                  <a:solidFill>
                    <a:schemeClr val="tx2"/>
                  </a:solidFill>
                  <a:latin typeface="FontAwesome" pitchFamily="50" charset="0"/>
                </a:rPr>
                <a:t></a:t>
              </a:r>
            </a:p>
          </p:txBody>
        </p:sp>
        <p:sp>
          <p:nvSpPr>
            <p:cNvPr id="15" name="TextBox 5">
              <a:extLst>
                <a:ext uri="{FF2B5EF4-FFF2-40B4-BE49-F238E27FC236}">
                  <a16:creationId xmlns:a16="http://schemas.microsoft.com/office/drawing/2014/main" id="{E60961A8-3972-2351-7DAD-DBEDC92153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16025" y="10475893"/>
              <a:ext cx="3909655" cy="1046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9pPr>
            </a:lstStyle>
            <a:p>
              <a:pPr algn="ctr"/>
              <a:r>
                <a:rPr lang="en-US" sz="2100" b="1" baseline="30000">
                  <a:solidFill>
                    <a:schemeClr val="tx2"/>
                  </a:solidFill>
                  <a:latin typeface="Montserrat" panose="00000500000000000000" pitchFamily="50" charset="-52"/>
                </a:rPr>
                <a:t>SECURITY</a:t>
              </a:r>
            </a:p>
            <a:p>
              <a:pPr algn="ctr"/>
              <a:r>
                <a:rPr lang="en-US" sz="2100" b="1" baseline="30000">
                  <a:solidFill>
                    <a:schemeClr val="tx2"/>
                  </a:solidFill>
                  <a:latin typeface="Montserrat" panose="00000500000000000000" pitchFamily="50" charset="-52"/>
                </a:rPr>
                <a:t>STORAGE</a:t>
              </a:r>
              <a:endParaRPr lang="pt-BR" sz="1750" baseline="30000">
                <a:solidFill>
                  <a:schemeClr val="tx2"/>
                </a:solidFill>
                <a:latin typeface="Montserrat" panose="00000500000000000000" pitchFamily="50" charset="-52"/>
              </a:endParaRPr>
            </a:p>
          </p:txBody>
        </p:sp>
      </p:grpSp>
      <p:grpSp>
        <p:nvGrpSpPr>
          <p:cNvPr id="16" name="Group 36">
            <a:extLst>
              <a:ext uri="{FF2B5EF4-FFF2-40B4-BE49-F238E27FC236}">
                <a16:creationId xmlns:a16="http://schemas.microsoft.com/office/drawing/2014/main" id="{41079AEE-04F3-8E41-AC81-A029D1DA2B2C}"/>
              </a:ext>
            </a:extLst>
          </p:cNvPr>
          <p:cNvGrpSpPr/>
          <p:nvPr userDrawn="1"/>
        </p:nvGrpSpPr>
        <p:grpSpPr>
          <a:xfrm>
            <a:off x="8956323" y="3730786"/>
            <a:ext cx="1955337" cy="1169842"/>
            <a:chOff x="1216025" y="9182649"/>
            <a:chExt cx="3909655" cy="2339684"/>
          </a:xfrm>
        </p:grpSpPr>
        <p:sp>
          <p:nvSpPr>
            <p:cNvPr id="17" name="TextBox 7">
              <a:extLst>
                <a:ext uri="{FF2B5EF4-FFF2-40B4-BE49-F238E27FC236}">
                  <a16:creationId xmlns:a16="http://schemas.microsoft.com/office/drawing/2014/main" id="{88C8E2D1-7B48-C663-3534-CEC36D776D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15789" y="9182649"/>
              <a:ext cx="2666997" cy="1467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9pPr>
            </a:lstStyle>
            <a:p>
              <a:pPr algn="ctr"/>
              <a:r>
                <a:rPr lang="en-GB" sz="6250" baseline="30000">
                  <a:solidFill>
                    <a:schemeClr val="tx2"/>
                  </a:solidFill>
                  <a:latin typeface="FontAwesome" pitchFamily="50" charset="0"/>
                </a:rPr>
                <a:t></a:t>
              </a:r>
            </a:p>
          </p:txBody>
        </p:sp>
        <p:sp>
          <p:nvSpPr>
            <p:cNvPr id="18" name="TextBox 5">
              <a:extLst>
                <a:ext uri="{FF2B5EF4-FFF2-40B4-BE49-F238E27FC236}">
                  <a16:creationId xmlns:a16="http://schemas.microsoft.com/office/drawing/2014/main" id="{641782D6-8BCC-8D2E-A614-4CE200C2B1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16025" y="10475893"/>
              <a:ext cx="3909655" cy="1046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9pPr>
            </a:lstStyle>
            <a:p>
              <a:pPr algn="ctr"/>
              <a:r>
                <a:rPr lang="en-US" sz="2100" b="1" baseline="30000">
                  <a:solidFill>
                    <a:schemeClr val="tx2"/>
                  </a:solidFill>
                  <a:latin typeface="Montserrat" panose="00000500000000000000" pitchFamily="50" charset="-52"/>
                </a:rPr>
                <a:t>ANNUAL</a:t>
              </a:r>
            </a:p>
            <a:p>
              <a:pPr algn="ctr"/>
              <a:r>
                <a:rPr lang="en-US" sz="2100" b="1" baseline="30000">
                  <a:solidFill>
                    <a:schemeClr val="tx2"/>
                  </a:solidFill>
                  <a:latin typeface="Montserrat" panose="00000500000000000000" pitchFamily="50" charset="-52"/>
                </a:rPr>
                <a:t>BACKUPS</a:t>
              </a:r>
              <a:endParaRPr lang="pt-BR" sz="1750" baseline="30000">
                <a:solidFill>
                  <a:schemeClr val="tx2"/>
                </a:solidFill>
                <a:latin typeface="Montserrat" panose="00000500000000000000" pitchFamily="50" charset="-52"/>
              </a:endParaRPr>
            </a:p>
          </p:txBody>
        </p:sp>
      </p:grpSp>
      <p:sp>
        <p:nvSpPr>
          <p:cNvPr id="19" name="TextBox 5">
            <a:extLst>
              <a:ext uri="{FF2B5EF4-FFF2-40B4-BE49-F238E27FC236}">
                <a16:creationId xmlns:a16="http://schemas.microsoft.com/office/drawing/2014/main" id="{C5725416-926F-3DCA-A5D4-7AE6D69FAC7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08171" y="1828800"/>
            <a:ext cx="10515163" cy="919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Lorem ipsum dolor sit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amet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,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consectetur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adipiscing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elit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.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Suspendisse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sed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odio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sit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amet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nisl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hendrerit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mattis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.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Quisque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lectus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magna, fermentum in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ultrices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at,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laoreet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eu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nunc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.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Pellentesque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et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massa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mauris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. Aenean non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aliquam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velit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.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Aliquam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rhoncus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justo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non gravida maximus. Sed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consectetur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metus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eget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laoreet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luctus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. Sed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ut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ornare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massa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8069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schema 5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2">
            <a:extLst>
              <a:ext uri="{FF2B5EF4-FFF2-40B4-BE49-F238E27FC236}">
                <a16:creationId xmlns:a16="http://schemas.microsoft.com/office/drawing/2014/main" id="{08E4F7FC-58A8-3BC2-095B-BEC394954A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8171" y="533401"/>
            <a:ext cx="5011453" cy="653562"/>
          </a:xfrm>
          <a:prstGeom prst="rect">
            <a:avLst/>
          </a:prstGeom>
        </p:spPr>
        <p:txBody>
          <a:bodyPr/>
          <a:lstStyle>
            <a:lvl1pPr>
              <a:defRPr sz="330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it-IT" dirty="0"/>
              <a:t>Inserire titolo slide</a:t>
            </a:r>
          </a:p>
        </p:txBody>
      </p:sp>
    </p:spTree>
    <p:extLst>
      <p:ext uri="{BB962C8B-B14F-4D97-AF65-F5344CB8AC3E}">
        <p14:creationId xmlns:p14="http://schemas.microsoft.com/office/powerpoint/2010/main" val="2690642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 schema 5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2">
            <a:extLst>
              <a:ext uri="{FF2B5EF4-FFF2-40B4-BE49-F238E27FC236}">
                <a16:creationId xmlns:a16="http://schemas.microsoft.com/office/drawing/2014/main" id="{08E4F7FC-58A8-3BC2-095B-BEC394954A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8171" y="533401"/>
            <a:ext cx="5011453" cy="653562"/>
          </a:xfrm>
          <a:prstGeom prst="rect">
            <a:avLst/>
          </a:prstGeom>
        </p:spPr>
        <p:txBody>
          <a:bodyPr/>
          <a:lstStyle>
            <a:lvl1pPr>
              <a:defRPr sz="330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it-IT" dirty="0"/>
              <a:t>Inserire titolo slide</a:t>
            </a: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C28E2030-C007-88E9-0E5E-6F72D72BA0D3}"/>
              </a:ext>
            </a:extLst>
          </p:cNvPr>
          <p:cNvSpPr>
            <a:spLocks/>
          </p:cNvSpPr>
          <p:nvPr userDrawn="1"/>
        </p:nvSpPr>
        <p:spPr>
          <a:xfrm>
            <a:off x="926269" y="2183617"/>
            <a:ext cx="3034260" cy="651259"/>
          </a:xfrm>
          <a:prstGeom prst="rect">
            <a:avLst/>
          </a:prstGeom>
          <a:solidFill>
            <a:srgbClr val="F4F4F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18DD6BEA-CCC8-2689-8CD0-AB7C030E2206}"/>
              </a:ext>
            </a:extLst>
          </p:cNvPr>
          <p:cNvSpPr>
            <a:spLocks/>
          </p:cNvSpPr>
          <p:nvPr userDrawn="1"/>
        </p:nvSpPr>
        <p:spPr>
          <a:xfrm>
            <a:off x="926269" y="2917412"/>
            <a:ext cx="3034260" cy="651259"/>
          </a:xfrm>
          <a:prstGeom prst="rect">
            <a:avLst/>
          </a:prstGeom>
          <a:solidFill>
            <a:srgbClr val="F4F4F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DD9B1D55-2766-2BD3-8F6C-9ACB82DEF8EC}"/>
              </a:ext>
            </a:extLst>
          </p:cNvPr>
          <p:cNvSpPr>
            <a:spLocks/>
          </p:cNvSpPr>
          <p:nvPr userDrawn="1"/>
        </p:nvSpPr>
        <p:spPr>
          <a:xfrm>
            <a:off x="926269" y="3651208"/>
            <a:ext cx="3034260" cy="651259"/>
          </a:xfrm>
          <a:prstGeom prst="rect">
            <a:avLst/>
          </a:prstGeom>
          <a:solidFill>
            <a:srgbClr val="F4F4F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CED201C0-97E8-16D7-A719-F3C59909B3F7}"/>
              </a:ext>
            </a:extLst>
          </p:cNvPr>
          <p:cNvSpPr>
            <a:spLocks/>
          </p:cNvSpPr>
          <p:nvPr userDrawn="1"/>
        </p:nvSpPr>
        <p:spPr>
          <a:xfrm>
            <a:off x="926269" y="4385003"/>
            <a:ext cx="3034260" cy="651259"/>
          </a:xfrm>
          <a:prstGeom prst="rect">
            <a:avLst/>
          </a:prstGeom>
          <a:solidFill>
            <a:srgbClr val="F4F4F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ABBF0939-C9A6-2A3D-006D-06C447C13852}"/>
              </a:ext>
            </a:extLst>
          </p:cNvPr>
          <p:cNvSpPr>
            <a:spLocks/>
          </p:cNvSpPr>
          <p:nvPr userDrawn="1"/>
        </p:nvSpPr>
        <p:spPr>
          <a:xfrm>
            <a:off x="926269" y="5118799"/>
            <a:ext cx="3034260" cy="651259"/>
          </a:xfrm>
          <a:prstGeom prst="rect">
            <a:avLst/>
          </a:prstGeom>
          <a:solidFill>
            <a:srgbClr val="F4F4F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6D31B92F-E70F-4BB1-CCE6-DC394FDC2D31}"/>
              </a:ext>
            </a:extLst>
          </p:cNvPr>
          <p:cNvSpPr>
            <a:spLocks/>
          </p:cNvSpPr>
          <p:nvPr userDrawn="1"/>
        </p:nvSpPr>
        <p:spPr>
          <a:xfrm>
            <a:off x="4522361" y="5870285"/>
            <a:ext cx="3034260" cy="651259"/>
          </a:xfrm>
          <a:prstGeom prst="rect">
            <a:avLst/>
          </a:prstGeom>
          <a:solidFill>
            <a:srgbClr val="F4F4F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4A0E7427-43BA-B629-C18A-6F74FD1BD560}"/>
              </a:ext>
            </a:extLst>
          </p:cNvPr>
          <p:cNvSpPr>
            <a:spLocks/>
          </p:cNvSpPr>
          <p:nvPr userDrawn="1"/>
        </p:nvSpPr>
        <p:spPr>
          <a:xfrm>
            <a:off x="4525331" y="2183617"/>
            <a:ext cx="3034260" cy="651259"/>
          </a:xfrm>
          <a:prstGeom prst="rect">
            <a:avLst/>
          </a:prstGeom>
          <a:solidFill>
            <a:srgbClr val="F4F4F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43709FB7-7A69-5B6D-A8A1-78B6A997BD03}"/>
              </a:ext>
            </a:extLst>
          </p:cNvPr>
          <p:cNvSpPr>
            <a:spLocks/>
          </p:cNvSpPr>
          <p:nvPr userDrawn="1"/>
        </p:nvSpPr>
        <p:spPr>
          <a:xfrm>
            <a:off x="4525331" y="2917412"/>
            <a:ext cx="3034260" cy="651259"/>
          </a:xfrm>
          <a:prstGeom prst="rect">
            <a:avLst/>
          </a:prstGeom>
          <a:solidFill>
            <a:srgbClr val="F4F4F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7AD49D6F-8323-4B73-2624-A79D737405B4}"/>
              </a:ext>
            </a:extLst>
          </p:cNvPr>
          <p:cNvSpPr>
            <a:spLocks/>
          </p:cNvSpPr>
          <p:nvPr userDrawn="1"/>
        </p:nvSpPr>
        <p:spPr>
          <a:xfrm>
            <a:off x="4525331" y="3651208"/>
            <a:ext cx="3034260" cy="651259"/>
          </a:xfrm>
          <a:prstGeom prst="rect">
            <a:avLst/>
          </a:prstGeom>
          <a:solidFill>
            <a:srgbClr val="F4F4F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D5EC2F84-E4DB-B66D-3C87-99C82D092D61}"/>
              </a:ext>
            </a:extLst>
          </p:cNvPr>
          <p:cNvSpPr>
            <a:spLocks/>
          </p:cNvSpPr>
          <p:nvPr userDrawn="1"/>
        </p:nvSpPr>
        <p:spPr>
          <a:xfrm>
            <a:off x="4525331" y="4385003"/>
            <a:ext cx="3034260" cy="651259"/>
          </a:xfrm>
          <a:prstGeom prst="rect">
            <a:avLst/>
          </a:prstGeom>
          <a:solidFill>
            <a:srgbClr val="F4F4F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0" name="Rettangolo 19">
            <a:extLst>
              <a:ext uri="{FF2B5EF4-FFF2-40B4-BE49-F238E27FC236}">
                <a16:creationId xmlns:a16="http://schemas.microsoft.com/office/drawing/2014/main" id="{95988D33-18DF-296B-8232-C06ECACD5665}"/>
              </a:ext>
            </a:extLst>
          </p:cNvPr>
          <p:cNvSpPr>
            <a:spLocks/>
          </p:cNvSpPr>
          <p:nvPr userDrawn="1"/>
        </p:nvSpPr>
        <p:spPr>
          <a:xfrm>
            <a:off x="4525331" y="5118799"/>
            <a:ext cx="3034260" cy="651259"/>
          </a:xfrm>
          <a:prstGeom prst="rect">
            <a:avLst/>
          </a:prstGeom>
          <a:solidFill>
            <a:srgbClr val="F4F4F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1" name="Rettangolo 20">
            <a:extLst>
              <a:ext uri="{FF2B5EF4-FFF2-40B4-BE49-F238E27FC236}">
                <a16:creationId xmlns:a16="http://schemas.microsoft.com/office/drawing/2014/main" id="{E7E0A1E6-E2D3-F3A1-E75C-37E1DC7560D7}"/>
              </a:ext>
            </a:extLst>
          </p:cNvPr>
          <p:cNvSpPr>
            <a:spLocks/>
          </p:cNvSpPr>
          <p:nvPr userDrawn="1"/>
        </p:nvSpPr>
        <p:spPr>
          <a:xfrm>
            <a:off x="8121423" y="5870285"/>
            <a:ext cx="3034260" cy="651259"/>
          </a:xfrm>
          <a:prstGeom prst="rect">
            <a:avLst/>
          </a:prstGeom>
          <a:solidFill>
            <a:srgbClr val="F4F4F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6A826695-4142-87DD-4393-52F3FDA99859}"/>
              </a:ext>
            </a:extLst>
          </p:cNvPr>
          <p:cNvSpPr>
            <a:spLocks/>
          </p:cNvSpPr>
          <p:nvPr userDrawn="1"/>
        </p:nvSpPr>
        <p:spPr>
          <a:xfrm>
            <a:off x="8090941" y="2183617"/>
            <a:ext cx="3034260" cy="651259"/>
          </a:xfrm>
          <a:prstGeom prst="rect">
            <a:avLst/>
          </a:prstGeom>
          <a:solidFill>
            <a:srgbClr val="F4F4F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9" name="Rettangolo 28">
            <a:extLst>
              <a:ext uri="{FF2B5EF4-FFF2-40B4-BE49-F238E27FC236}">
                <a16:creationId xmlns:a16="http://schemas.microsoft.com/office/drawing/2014/main" id="{1E04C50D-8678-C337-A076-E34576637F34}"/>
              </a:ext>
            </a:extLst>
          </p:cNvPr>
          <p:cNvSpPr>
            <a:spLocks/>
          </p:cNvSpPr>
          <p:nvPr userDrawn="1"/>
        </p:nvSpPr>
        <p:spPr>
          <a:xfrm>
            <a:off x="8090941" y="2917412"/>
            <a:ext cx="3034260" cy="651259"/>
          </a:xfrm>
          <a:prstGeom prst="rect">
            <a:avLst/>
          </a:prstGeom>
          <a:solidFill>
            <a:srgbClr val="F4F4F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0" name="Rettangolo 29">
            <a:extLst>
              <a:ext uri="{FF2B5EF4-FFF2-40B4-BE49-F238E27FC236}">
                <a16:creationId xmlns:a16="http://schemas.microsoft.com/office/drawing/2014/main" id="{53E50F95-E5DB-C769-8CED-12AAE41ED379}"/>
              </a:ext>
            </a:extLst>
          </p:cNvPr>
          <p:cNvSpPr>
            <a:spLocks/>
          </p:cNvSpPr>
          <p:nvPr userDrawn="1"/>
        </p:nvSpPr>
        <p:spPr>
          <a:xfrm>
            <a:off x="8090941" y="3651208"/>
            <a:ext cx="3034260" cy="651259"/>
          </a:xfrm>
          <a:prstGeom prst="rect">
            <a:avLst/>
          </a:prstGeom>
          <a:solidFill>
            <a:srgbClr val="F4F4F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1" name="Rettangolo 30">
            <a:extLst>
              <a:ext uri="{FF2B5EF4-FFF2-40B4-BE49-F238E27FC236}">
                <a16:creationId xmlns:a16="http://schemas.microsoft.com/office/drawing/2014/main" id="{FC6EE696-CBFB-CAB8-43EB-E77B7A8EBCC4}"/>
              </a:ext>
            </a:extLst>
          </p:cNvPr>
          <p:cNvSpPr>
            <a:spLocks/>
          </p:cNvSpPr>
          <p:nvPr userDrawn="1"/>
        </p:nvSpPr>
        <p:spPr>
          <a:xfrm>
            <a:off x="8090941" y="4385003"/>
            <a:ext cx="3034260" cy="651259"/>
          </a:xfrm>
          <a:prstGeom prst="rect">
            <a:avLst/>
          </a:prstGeom>
          <a:solidFill>
            <a:srgbClr val="F4F4F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2" name="Rettangolo 31">
            <a:extLst>
              <a:ext uri="{FF2B5EF4-FFF2-40B4-BE49-F238E27FC236}">
                <a16:creationId xmlns:a16="http://schemas.microsoft.com/office/drawing/2014/main" id="{614F3306-F768-10D0-EDE6-5180CF0F5253}"/>
              </a:ext>
            </a:extLst>
          </p:cNvPr>
          <p:cNvSpPr>
            <a:spLocks/>
          </p:cNvSpPr>
          <p:nvPr userDrawn="1"/>
        </p:nvSpPr>
        <p:spPr>
          <a:xfrm>
            <a:off x="8090941" y="5118799"/>
            <a:ext cx="3034260" cy="651259"/>
          </a:xfrm>
          <a:prstGeom prst="rect">
            <a:avLst/>
          </a:prstGeom>
          <a:solidFill>
            <a:srgbClr val="F4F4F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853761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schema 6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2">
            <a:extLst>
              <a:ext uri="{FF2B5EF4-FFF2-40B4-BE49-F238E27FC236}">
                <a16:creationId xmlns:a16="http://schemas.microsoft.com/office/drawing/2014/main" id="{FEAFED2A-9FE0-68EA-3294-2D671BBDF3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8171" y="533401"/>
            <a:ext cx="10515163" cy="1162338"/>
          </a:xfrm>
          <a:prstGeom prst="rect">
            <a:avLst/>
          </a:prstGeom>
        </p:spPr>
        <p:txBody>
          <a:bodyPr/>
          <a:lstStyle>
            <a:lvl1pPr>
              <a:defRPr sz="330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it-IT" dirty="0"/>
              <a:t>Inserire titolo slide</a:t>
            </a:r>
          </a:p>
        </p:txBody>
      </p:sp>
    </p:spTree>
    <p:extLst>
      <p:ext uri="{BB962C8B-B14F-4D97-AF65-F5344CB8AC3E}">
        <p14:creationId xmlns:p14="http://schemas.microsoft.com/office/powerpoint/2010/main" val="955976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ertin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Rettangolo, schermata, design&#10;&#10;Il contenuto generato dall'IA potrebbe non essere corretto.">
            <a:extLst>
              <a:ext uri="{FF2B5EF4-FFF2-40B4-BE49-F238E27FC236}">
                <a16:creationId xmlns:a16="http://schemas.microsoft.com/office/drawing/2014/main" id="{7F3525AC-C8E7-845C-70F0-EC6F42F198F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951" y="495300"/>
            <a:ext cx="2928784" cy="1161290"/>
          </a:xfrm>
          <a:prstGeom prst="rect">
            <a:avLst/>
          </a:prstGeom>
        </p:spPr>
      </p:pic>
      <p:sp>
        <p:nvSpPr>
          <p:cNvPr id="5" name="Titolo 4">
            <a:extLst>
              <a:ext uri="{FF2B5EF4-FFF2-40B4-BE49-F238E27FC236}">
                <a16:creationId xmlns:a16="http://schemas.microsoft.com/office/drawing/2014/main" id="{F32F6407-C2A6-45A0-26FD-09D3417C5E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0767" y="3720464"/>
            <a:ext cx="10515163" cy="1175387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it-IT" dirty="0"/>
              <a:t>Inserire titolo presentazione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FE63F71F-3702-059A-FE75-00D1E7DD277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868883" y="6191250"/>
            <a:ext cx="1791166" cy="342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i="1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it-IT" dirty="0"/>
              <a:t>Inserire la data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9DDA1D5F-6F56-9146-DF25-989B4921091B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580767" y="5353050"/>
            <a:ext cx="7469545" cy="838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it-IT" dirty="0"/>
              <a:t>Nome e Cognome, posizione in APRE</a:t>
            </a:r>
          </a:p>
          <a:p>
            <a:pPr lvl="0"/>
            <a:r>
              <a:rPr lang="it-IT" dirty="0"/>
              <a:t>Email: </a:t>
            </a:r>
          </a:p>
        </p:txBody>
      </p:sp>
      <p:sp>
        <p:nvSpPr>
          <p:cNvPr id="8" name="Segnaposto immagine online 7">
            <a:extLst>
              <a:ext uri="{FF2B5EF4-FFF2-40B4-BE49-F238E27FC236}">
                <a16:creationId xmlns:a16="http://schemas.microsoft.com/office/drawing/2014/main" id="{368EB884-C49B-52F0-2E79-930EA746F1FC}"/>
              </a:ext>
            </a:extLst>
          </p:cNvPr>
          <p:cNvSpPr>
            <a:spLocks noGrp="1"/>
          </p:cNvSpPr>
          <p:nvPr>
            <p:ph type="clipArt" sz="quarter" idx="12" hasCustomPrompt="1"/>
          </p:nvPr>
        </p:nvSpPr>
        <p:spPr>
          <a:xfrm>
            <a:off x="7467957" y="304800"/>
            <a:ext cx="4192092" cy="1828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it-IT" dirty="0"/>
              <a:t>Logo ente ospitante/evento ospitante</a:t>
            </a:r>
          </a:p>
        </p:txBody>
      </p:sp>
      <p:sp>
        <p:nvSpPr>
          <p:cNvPr id="9" name="Segnaposto contenuto 7">
            <a:extLst>
              <a:ext uri="{FF2B5EF4-FFF2-40B4-BE49-F238E27FC236}">
                <a16:creationId xmlns:a16="http://schemas.microsoft.com/office/drawing/2014/main" id="{2EF4A312-3410-4096-FCC1-1DB6591353F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68473" y="2506977"/>
            <a:ext cx="10515163" cy="9220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it-IT" dirty="0"/>
              <a:t>Inserire il titolo dell’evento ospitante</a:t>
            </a:r>
          </a:p>
        </p:txBody>
      </p:sp>
    </p:spTree>
    <p:extLst>
      <p:ext uri="{BB962C8B-B14F-4D97-AF65-F5344CB8AC3E}">
        <p14:creationId xmlns:p14="http://schemas.microsoft.com/office/powerpoint/2010/main" val="967501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pertin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Rettangolo, schermata, design&#10;&#10;Il contenuto generato dall'IA potrebbe non essere corretto.">
            <a:extLst>
              <a:ext uri="{FF2B5EF4-FFF2-40B4-BE49-F238E27FC236}">
                <a16:creationId xmlns:a16="http://schemas.microsoft.com/office/drawing/2014/main" id="{7F3525AC-C8E7-845C-70F0-EC6F42F198F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951" y="495300"/>
            <a:ext cx="2928784" cy="1161290"/>
          </a:xfrm>
          <a:prstGeom prst="rect">
            <a:avLst/>
          </a:prstGeom>
        </p:spPr>
      </p:pic>
      <p:sp>
        <p:nvSpPr>
          <p:cNvPr id="5" name="Titolo 4">
            <a:extLst>
              <a:ext uri="{FF2B5EF4-FFF2-40B4-BE49-F238E27FC236}">
                <a16:creationId xmlns:a16="http://schemas.microsoft.com/office/drawing/2014/main" id="{F32F6407-C2A6-45A0-26FD-09D3417C5E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0767" y="3132770"/>
            <a:ext cx="10515163" cy="1175387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it-IT" dirty="0"/>
              <a:t>Inserire titolo presentazione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FE63F71F-3702-059A-FE75-00D1E7DD277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868883" y="6191250"/>
            <a:ext cx="1791166" cy="342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i="1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it-IT" dirty="0"/>
              <a:t>Inserire la data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9DDA1D5F-6F56-9146-DF25-989B4921091B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580767" y="4830604"/>
            <a:ext cx="7469545" cy="838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it-IT" dirty="0"/>
              <a:t>Nome e Cognome, posizione in APRE</a:t>
            </a:r>
          </a:p>
          <a:p>
            <a:pPr lvl="0"/>
            <a:r>
              <a:rPr lang="it-IT" dirty="0"/>
              <a:t>Email: </a:t>
            </a:r>
          </a:p>
        </p:txBody>
      </p:sp>
    </p:spTree>
    <p:extLst>
      <p:ext uri="{BB962C8B-B14F-4D97-AF65-F5344CB8AC3E}">
        <p14:creationId xmlns:p14="http://schemas.microsoft.com/office/powerpoint/2010/main" val="200431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pertin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Rettangolo, schermata, design&#10;&#10;Il contenuto generato dall'IA potrebbe non essere corretto.">
            <a:extLst>
              <a:ext uri="{FF2B5EF4-FFF2-40B4-BE49-F238E27FC236}">
                <a16:creationId xmlns:a16="http://schemas.microsoft.com/office/drawing/2014/main" id="{7F3525AC-C8E7-845C-70F0-EC6F42F198F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951" y="495300"/>
            <a:ext cx="2928784" cy="1161290"/>
          </a:xfrm>
          <a:prstGeom prst="rect">
            <a:avLst/>
          </a:prstGeom>
        </p:spPr>
      </p:pic>
      <p:sp>
        <p:nvSpPr>
          <p:cNvPr id="5" name="Titolo 4">
            <a:extLst>
              <a:ext uri="{FF2B5EF4-FFF2-40B4-BE49-F238E27FC236}">
                <a16:creationId xmlns:a16="http://schemas.microsoft.com/office/drawing/2014/main" id="{F32F6407-C2A6-45A0-26FD-09D3417C5E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0767" y="3132770"/>
            <a:ext cx="10515163" cy="1175387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it-IT" dirty="0"/>
              <a:t>Inserire titolo presentazione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FE63F71F-3702-059A-FE75-00D1E7DD277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868883" y="6191250"/>
            <a:ext cx="1791166" cy="342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i="1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it-IT" dirty="0"/>
              <a:t>Inserire la data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9DDA1D5F-6F56-9146-DF25-989B4921091B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580767" y="4830604"/>
            <a:ext cx="7469545" cy="838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it-IT" dirty="0"/>
              <a:t>Nome e Cognome, posizione in APRE</a:t>
            </a:r>
          </a:p>
          <a:p>
            <a:pPr lvl="0"/>
            <a:r>
              <a:rPr lang="it-IT" dirty="0"/>
              <a:t>Email: </a:t>
            </a:r>
          </a:p>
        </p:txBody>
      </p:sp>
    </p:spTree>
    <p:extLst>
      <p:ext uri="{BB962C8B-B14F-4D97-AF65-F5344CB8AC3E}">
        <p14:creationId xmlns:p14="http://schemas.microsoft.com/office/powerpoint/2010/main" val="659144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semplice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id="{E361EC51-A093-7C78-34CF-1D3757879B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8171" y="533400"/>
            <a:ext cx="10515163" cy="1325563"/>
          </a:xfrm>
          <a:prstGeom prst="rect">
            <a:avLst/>
          </a:prstGeom>
        </p:spPr>
        <p:txBody>
          <a:bodyPr/>
          <a:lstStyle>
            <a:lvl1pPr>
              <a:defRPr sz="330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it-IT" dirty="0"/>
              <a:t>Inserire titolo slide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E9C48CEB-C5BA-98D9-EDAA-3B790C50C78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8171" y="2247900"/>
            <a:ext cx="10515163" cy="3619500"/>
          </a:xfrm>
          <a:prstGeom prst="rect">
            <a:avLst/>
          </a:prstGeom>
        </p:spPr>
        <p:txBody>
          <a:bodyPr/>
          <a:lstStyle>
            <a:lvl1pPr marL="342900" indent="-342900">
              <a:buFont typeface="Wingdings" panose="05000000000000000000" pitchFamily="2" charset="2"/>
              <a:buChar char="§"/>
              <a:defRPr>
                <a:solidFill>
                  <a:schemeClr val="tx2"/>
                </a:solidFill>
              </a:defRPr>
            </a:lvl1pPr>
            <a:lvl2pPr marL="742859" indent="-285750">
              <a:buFont typeface="Wingdings" panose="05000000000000000000" pitchFamily="2" charset="2"/>
              <a:buChar char="§"/>
              <a:defRPr>
                <a:solidFill>
                  <a:schemeClr val="tx2"/>
                </a:solidFill>
              </a:defRPr>
            </a:lvl2pPr>
            <a:lvl3pPr marL="1199967" indent="-285750">
              <a:buFont typeface="Wingdings" panose="05000000000000000000" pitchFamily="2" charset="2"/>
              <a:buChar char="§"/>
              <a:defRPr>
                <a:solidFill>
                  <a:schemeClr val="tx2"/>
                </a:solidFill>
              </a:defRPr>
            </a:lvl3pPr>
            <a:lvl4pPr marL="1599926" indent="-228600">
              <a:buFont typeface="Wingdings" panose="05000000000000000000" pitchFamily="2" charset="2"/>
              <a:buChar char="§"/>
              <a:defRPr>
                <a:solidFill>
                  <a:schemeClr val="tx2"/>
                </a:solidFill>
              </a:defRPr>
            </a:lvl4pPr>
            <a:lvl5pPr marL="2057034" indent="-228600">
              <a:buFont typeface="Wingdings" panose="05000000000000000000" pitchFamily="2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3197141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semplic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2">
            <a:extLst>
              <a:ext uri="{FF2B5EF4-FFF2-40B4-BE49-F238E27FC236}">
                <a16:creationId xmlns:a16="http://schemas.microsoft.com/office/drawing/2014/main" id="{08E4F7FC-58A8-3BC2-095B-BEC394954A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8171" y="533400"/>
            <a:ext cx="10515163" cy="1325563"/>
          </a:xfrm>
          <a:prstGeom prst="rect">
            <a:avLst/>
          </a:prstGeom>
        </p:spPr>
        <p:txBody>
          <a:bodyPr/>
          <a:lstStyle>
            <a:lvl1pPr>
              <a:defRPr sz="330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it-IT" dirty="0"/>
              <a:t>Inserire titolo slide</a:t>
            </a:r>
          </a:p>
        </p:txBody>
      </p:sp>
      <p:sp>
        <p:nvSpPr>
          <p:cNvPr id="5" name="Segnaposto testo 3">
            <a:extLst>
              <a:ext uri="{FF2B5EF4-FFF2-40B4-BE49-F238E27FC236}">
                <a16:creationId xmlns:a16="http://schemas.microsoft.com/office/drawing/2014/main" id="{772CDA1C-1431-371A-96C5-D6EE40FD4DB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8171" y="2247900"/>
            <a:ext cx="10515163" cy="3619500"/>
          </a:xfrm>
          <a:prstGeom prst="rect">
            <a:avLst/>
          </a:prstGeom>
        </p:spPr>
        <p:txBody>
          <a:bodyPr/>
          <a:lstStyle>
            <a:lvl1pPr marL="342900" indent="-342900">
              <a:buFont typeface="Wingdings" panose="05000000000000000000" pitchFamily="2" charset="2"/>
              <a:buChar char="§"/>
              <a:defRPr>
                <a:solidFill>
                  <a:schemeClr val="tx2"/>
                </a:solidFill>
              </a:defRPr>
            </a:lvl1pPr>
            <a:lvl2pPr marL="742859" indent="-285750">
              <a:buFont typeface="Wingdings" panose="05000000000000000000" pitchFamily="2" charset="2"/>
              <a:buChar char="§"/>
              <a:defRPr>
                <a:solidFill>
                  <a:schemeClr val="tx2"/>
                </a:solidFill>
              </a:defRPr>
            </a:lvl2pPr>
            <a:lvl3pPr marL="1199967" indent="-285750">
              <a:buFont typeface="Wingdings" panose="05000000000000000000" pitchFamily="2" charset="2"/>
              <a:buChar char="§"/>
              <a:defRPr>
                <a:solidFill>
                  <a:schemeClr val="tx2"/>
                </a:solidFill>
              </a:defRPr>
            </a:lvl3pPr>
            <a:lvl4pPr marL="1599926" indent="-228600">
              <a:buFont typeface="Wingdings" panose="05000000000000000000" pitchFamily="2" charset="2"/>
              <a:buChar char="§"/>
              <a:defRPr>
                <a:solidFill>
                  <a:schemeClr val="tx2"/>
                </a:solidFill>
              </a:defRPr>
            </a:lvl4pPr>
            <a:lvl5pPr marL="2057034" indent="-228600">
              <a:buFont typeface="Wingdings" panose="05000000000000000000" pitchFamily="2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40346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semplice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id="{48EDAF74-4880-9002-2114-57F94C8B71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8171" y="533400"/>
            <a:ext cx="10515163" cy="1325563"/>
          </a:xfrm>
          <a:prstGeom prst="rect">
            <a:avLst/>
          </a:prstGeom>
        </p:spPr>
        <p:txBody>
          <a:bodyPr/>
          <a:lstStyle>
            <a:lvl1pPr>
              <a:defRPr sz="330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it-IT" dirty="0"/>
              <a:t>Inserire titolo slide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DFEA6C78-4756-B9C0-0C13-F66CAB7817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8171" y="2247900"/>
            <a:ext cx="10515163" cy="3619500"/>
          </a:xfrm>
          <a:prstGeom prst="rect">
            <a:avLst/>
          </a:prstGeom>
        </p:spPr>
        <p:txBody>
          <a:bodyPr/>
          <a:lstStyle>
            <a:lvl1pPr marL="342900" indent="-342900">
              <a:buFont typeface="Wingdings" panose="05000000000000000000" pitchFamily="2" charset="2"/>
              <a:buChar char="§"/>
              <a:defRPr>
                <a:solidFill>
                  <a:schemeClr val="tx2"/>
                </a:solidFill>
              </a:defRPr>
            </a:lvl1pPr>
            <a:lvl2pPr marL="742859" indent="-285750">
              <a:buFont typeface="Wingdings" panose="05000000000000000000" pitchFamily="2" charset="2"/>
              <a:buChar char="§"/>
              <a:defRPr>
                <a:solidFill>
                  <a:schemeClr val="tx2"/>
                </a:solidFill>
              </a:defRPr>
            </a:lvl2pPr>
            <a:lvl3pPr marL="1199967" indent="-285750">
              <a:buFont typeface="Wingdings" panose="05000000000000000000" pitchFamily="2" charset="2"/>
              <a:buChar char="§"/>
              <a:defRPr>
                <a:solidFill>
                  <a:schemeClr val="tx2"/>
                </a:solidFill>
              </a:defRPr>
            </a:lvl3pPr>
            <a:lvl4pPr marL="1599926" indent="-228600">
              <a:buFont typeface="Wingdings" panose="05000000000000000000" pitchFamily="2" charset="2"/>
              <a:buChar char="§"/>
              <a:defRPr>
                <a:solidFill>
                  <a:schemeClr val="tx2"/>
                </a:solidFill>
              </a:defRPr>
            </a:lvl4pPr>
            <a:lvl5pPr marL="2057034" indent="-228600">
              <a:buFont typeface="Wingdings" panose="05000000000000000000" pitchFamily="2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2939921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semplice 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2">
            <a:extLst>
              <a:ext uri="{FF2B5EF4-FFF2-40B4-BE49-F238E27FC236}">
                <a16:creationId xmlns:a16="http://schemas.microsoft.com/office/drawing/2014/main" id="{FEAFED2A-9FE0-68EA-3294-2D671BBDF3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8171" y="533400"/>
            <a:ext cx="10515163" cy="1325563"/>
          </a:xfrm>
          <a:prstGeom prst="rect">
            <a:avLst/>
          </a:prstGeom>
        </p:spPr>
        <p:txBody>
          <a:bodyPr/>
          <a:lstStyle>
            <a:lvl1pPr>
              <a:defRPr sz="330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it-IT" dirty="0"/>
              <a:t>Inserire titolo slide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C678BA8-5BA1-1CF3-854A-E009C1A9FC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8171" y="2247900"/>
            <a:ext cx="10515163" cy="3619500"/>
          </a:xfrm>
          <a:prstGeom prst="rect">
            <a:avLst/>
          </a:prstGeom>
        </p:spPr>
        <p:txBody>
          <a:bodyPr/>
          <a:lstStyle>
            <a:lvl1pPr marL="342900" indent="-342900">
              <a:buFont typeface="Wingdings" panose="05000000000000000000" pitchFamily="2" charset="2"/>
              <a:buChar char="§"/>
              <a:defRPr>
                <a:solidFill>
                  <a:schemeClr val="tx2"/>
                </a:solidFill>
              </a:defRPr>
            </a:lvl1pPr>
            <a:lvl2pPr marL="742859" indent="-285750">
              <a:buFont typeface="Wingdings" panose="05000000000000000000" pitchFamily="2" charset="2"/>
              <a:buChar char="§"/>
              <a:defRPr>
                <a:solidFill>
                  <a:schemeClr val="tx2"/>
                </a:solidFill>
              </a:defRPr>
            </a:lvl2pPr>
            <a:lvl3pPr marL="1199967" indent="-285750">
              <a:buFont typeface="Wingdings" panose="05000000000000000000" pitchFamily="2" charset="2"/>
              <a:buChar char="§"/>
              <a:defRPr>
                <a:solidFill>
                  <a:schemeClr val="tx2"/>
                </a:solidFill>
              </a:defRPr>
            </a:lvl3pPr>
            <a:lvl4pPr marL="1599926" indent="-228600">
              <a:buFont typeface="Wingdings" panose="05000000000000000000" pitchFamily="2" charset="2"/>
              <a:buChar char="§"/>
              <a:defRPr>
                <a:solidFill>
                  <a:schemeClr val="tx2"/>
                </a:solidFill>
              </a:defRPr>
            </a:lvl4pPr>
            <a:lvl5pPr marL="2057034" indent="-228600">
              <a:buFont typeface="Wingdings" panose="05000000000000000000" pitchFamily="2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374855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mbio sezion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FC6A8B62-9331-6D09-188A-0663F7E7705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49341" y="5924550"/>
            <a:ext cx="2515255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900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C3C274EA-6719-6F3F-1519-D1AB7E06B8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761282FC-6BEB-FEDC-72FA-5FC4DE15BCA3}"/>
              </a:ext>
            </a:extLst>
          </p:cNvPr>
          <p:cNvSpPr/>
          <p:nvPr userDrawn="1"/>
        </p:nvSpPr>
        <p:spPr>
          <a:xfrm>
            <a:off x="240728" y="169262"/>
            <a:ext cx="11737857" cy="6438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/>
          </a:p>
        </p:txBody>
      </p:sp>
      <p:pic>
        <p:nvPicPr>
          <p:cNvPr id="13" name="Immagine 12" descr="Immagine che contiene testo, Carattere, Elementi grafici, grafica&#10;&#10;Il contenuto generato dall'IA potrebbe non essere corretto.">
            <a:extLst>
              <a:ext uri="{FF2B5EF4-FFF2-40B4-BE49-F238E27FC236}">
                <a16:creationId xmlns:a16="http://schemas.microsoft.com/office/drawing/2014/main" id="{5971DF6E-D203-29C9-C61B-D1747D042D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231"/>
          <a:stretch/>
        </p:blipFill>
        <p:spPr>
          <a:xfrm>
            <a:off x="312847" y="5750001"/>
            <a:ext cx="790753" cy="809246"/>
          </a:xfrm>
          <a:prstGeom prst="rect">
            <a:avLst/>
          </a:prstGeom>
        </p:spPr>
      </p:pic>
      <p:sp>
        <p:nvSpPr>
          <p:cNvPr id="14" name="Segnaposto testo 13">
            <a:extLst>
              <a:ext uri="{FF2B5EF4-FFF2-40B4-BE49-F238E27FC236}">
                <a16:creationId xmlns:a16="http://schemas.microsoft.com/office/drawing/2014/main" id="{DDEE1300-F2A3-6884-AD20-6B8DE4DC1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32568" y="914400"/>
            <a:ext cx="1028968" cy="914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3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it-IT" dirty="0"/>
              <a:t>01.</a:t>
            </a:r>
          </a:p>
        </p:txBody>
      </p: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6EFAD109-974F-0511-49B3-489753E1A4ED}"/>
              </a:ext>
            </a:extLst>
          </p:cNvPr>
          <p:cNvCxnSpPr>
            <a:cxnSpLocks/>
          </p:cNvCxnSpPr>
          <p:nvPr userDrawn="1"/>
        </p:nvCxnSpPr>
        <p:spPr>
          <a:xfrm>
            <a:off x="2132568" y="1676400"/>
            <a:ext cx="1600617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egnaposto testo 18">
            <a:extLst>
              <a:ext uri="{FF2B5EF4-FFF2-40B4-BE49-F238E27FC236}">
                <a16:creationId xmlns:a16="http://schemas.microsoft.com/office/drawing/2014/main" id="{8D3D7FDC-C6DD-36CF-10F9-616EC099B76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32568" y="2171700"/>
            <a:ext cx="8955832" cy="150713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it-IT" dirty="0">
                <a:latin typeface="+mj-lt"/>
              </a:rPr>
              <a:t>Inserire titolo sezione</a:t>
            </a:r>
            <a:endParaRPr lang="it-IT" dirty="0"/>
          </a:p>
        </p:txBody>
      </p:sp>
      <p:sp>
        <p:nvSpPr>
          <p:cNvPr id="17" name="Segnaposto testo 20">
            <a:extLst>
              <a:ext uri="{FF2B5EF4-FFF2-40B4-BE49-F238E27FC236}">
                <a16:creationId xmlns:a16="http://schemas.microsoft.com/office/drawing/2014/main" id="{6EB65E3A-B6CD-ABF0-FD7A-BCAB5CC9018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32568" y="3886200"/>
            <a:ext cx="7202776" cy="990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it-IT" dirty="0"/>
              <a:t>Lorem </a:t>
            </a:r>
            <a:r>
              <a:rPr lang="it-IT" dirty="0" err="1"/>
              <a:t>ipsum</a:t>
            </a:r>
            <a:r>
              <a:rPr lang="it-IT" dirty="0"/>
              <a:t> dolor </a:t>
            </a:r>
            <a:r>
              <a:rPr lang="it-IT" dirty="0" err="1"/>
              <a:t>sit</a:t>
            </a:r>
            <a:r>
              <a:rPr lang="it-IT" dirty="0"/>
              <a:t> </a:t>
            </a:r>
            <a:r>
              <a:rPr lang="it-IT" dirty="0" err="1"/>
              <a:t>amet</a:t>
            </a:r>
            <a:r>
              <a:rPr lang="it-IT" dirty="0"/>
              <a:t>, </a:t>
            </a:r>
            <a:r>
              <a:rPr lang="it-IT" dirty="0" err="1"/>
              <a:t>consectetur</a:t>
            </a:r>
            <a:r>
              <a:rPr lang="it-IT" dirty="0"/>
              <a:t> adipiscing </a:t>
            </a:r>
            <a:r>
              <a:rPr lang="it-IT" dirty="0" err="1"/>
              <a:t>elit</a:t>
            </a:r>
            <a:r>
              <a:rPr lang="it-IT" dirty="0"/>
              <a:t>. </a:t>
            </a:r>
            <a:r>
              <a:rPr lang="it-IT" dirty="0" err="1"/>
              <a:t>Suspendisse</a:t>
            </a:r>
            <a:r>
              <a:rPr lang="it-IT" dirty="0"/>
              <a:t> sed odio </a:t>
            </a:r>
            <a:r>
              <a:rPr lang="it-IT" dirty="0" err="1"/>
              <a:t>sit</a:t>
            </a:r>
            <a:r>
              <a:rPr lang="it-IT" dirty="0"/>
              <a:t> </a:t>
            </a:r>
            <a:r>
              <a:rPr lang="it-IT" dirty="0" err="1"/>
              <a:t>amet</a:t>
            </a:r>
            <a:r>
              <a:rPr lang="it-IT" dirty="0"/>
              <a:t> </a:t>
            </a:r>
            <a:r>
              <a:rPr lang="it-IT" dirty="0" err="1"/>
              <a:t>nisl</a:t>
            </a:r>
            <a:r>
              <a:rPr lang="it-IT" dirty="0"/>
              <a:t> </a:t>
            </a:r>
            <a:r>
              <a:rPr lang="it-IT" dirty="0" err="1"/>
              <a:t>hendrerit</a:t>
            </a:r>
            <a:r>
              <a:rPr lang="it-IT" dirty="0"/>
              <a:t> mattis. </a:t>
            </a:r>
          </a:p>
        </p:txBody>
      </p:sp>
    </p:spTree>
    <p:extLst>
      <p:ext uri="{BB962C8B-B14F-4D97-AF65-F5344CB8AC3E}">
        <p14:creationId xmlns:p14="http://schemas.microsoft.com/office/powerpoint/2010/main" val="4016810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extLst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  <p15:guide id="2" pos="7678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mbio sezione bl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DDA62F9-035B-36FD-F72B-329AB056A9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A52D9A23-D616-7340-E321-F91EACC6C110}"/>
              </a:ext>
            </a:extLst>
          </p:cNvPr>
          <p:cNvSpPr/>
          <p:nvPr userDrawn="1"/>
        </p:nvSpPr>
        <p:spPr>
          <a:xfrm>
            <a:off x="240728" y="169262"/>
            <a:ext cx="11737857" cy="6438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/>
          </a:p>
        </p:txBody>
      </p:sp>
      <p:pic>
        <p:nvPicPr>
          <p:cNvPr id="12" name="Immagine 11" descr="Immagine che contiene testo, Carattere, Elementi grafici, grafica&#10;&#10;Il contenuto generato dall'IA potrebbe non essere corretto.">
            <a:extLst>
              <a:ext uri="{FF2B5EF4-FFF2-40B4-BE49-F238E27FC236}">
                <a16:creationId xmlns:a16="http://schemas.microsoft.com/office/drawing/2014/main" id="{F17F4F57-5054-B921-E160-661A8226FD7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231"/>
          <a:stretch/>
        </p:blipFill>
        <p:spPr>
          <a:xfrm>
            <a:off x="312847" y="5750001"/>
            <a:ext cx="790753" cy="809246"/>
          </a:xfrm>
          <a:prstGeom prst="rect">
            <a:avLst/>
          </a:prstGeom>
        </p:spPr>
      </p:pic>
      <p:sp>
        <p:nvSpPr>
          <p:cNvPr id="13" name="Segnaposto testo 13">
            <a:extLst>
              <a:ext uri="{FF2B5EF4-FFF2-40B4-BE49-F238E27FC236}">
                <a16:creationId xmlns:a16="http://schemas.microsoft.com/office/drawing/2014/main" id="{DACDC469-A099-991A-B9F8-31EBD83D9E8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32568" y="914400"/>
            <a:ext cx="1028968" cy="914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3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it-IT" dirty="0"/>
              <a:t>02.</a:t>
            </a:r>
          </a:p>
        </p:txBody>
      </p:sp>
      <p:cxnSp>
        <p:nvCxnSpPr>
          <p:cNvPr id="14" name="Connettore diritto 13">
            <a:extLst>
              <a:ext uri="{FF2B5EF4-FFF2-40B4-BE49-F238E27FC236}">
                <a16:creationId xmlns:a16="http://schemas.microsoft.com/office/drawing/2014/main" id="{6C37BC16-1316-844F-CE57-F1E0AC8E3A5C}"/>
              </a:ext>
            </a:extLst>
          </p:cNvPr>
          <p:cNvCxnSpPr>
            <a:cxnSpLocks/>
          </p:cNvCxnSpPr>
          <p:nvPr userDrawn="1"/>
        </p:nvCxnSpPr>
        <p:spPr>
          <a:xfrm>
            <a:off x="2132568" y="1676400"/>
            <a:ext cx="1600617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egnaposto testo 18">
            <a:extLst>
              <a:ext uri="{FF2B5EF4-FFF2-40B4-BE49-F238E27FC236}">
                <a16:creationId xmlns:a16="http://schemas.microsoft.com/office/drawing/2014/main" id="{A90FC680-8E11-1EE5-6F0B-1B0ED91C220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32568" y="2171700"/>
            <a:ext cx="8955832" cy="150713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it-IT" dirty="0">
                <a:latin typeface="+mj-lt"/>
              </a:rPr>
              <a:t>Inserire titolo sezione</a:t>
            </a:r>
            <a:endParaRPr lang="it-IT" dirty="0"/>
          </a:p>
        </p:txBody>
      </p:sp>
      <p:sp>
        <p:nvSpPr>
          <p:cNvPr id="16" name="Segnaposto testo 20">
            <a:extLst>
              <a:ext uri="{FF2B5EF4-FFF2-40B4-BE49-F238E27FC236}">
                <a16:creationId xmlns:a16="http://schemas.microsoft.com/office/drawing/2014/main" id="{8265B62A-BF49-149D-26B0-563DD1AE28B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32568" y="3886200"/>
            <a:ext cx="7202776" cy="990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it-IT" dirty="0"/>
              <a:t>Lorem </a:t>
            </a:r>
            <a:r>
              <a:rPr lang="it-IT" dirty="0" err="1"/>
              <a:t>ipsum</a:t>
            </a:r>
            <a:r>
              <a:rPr lang="it-IT" dirty="0"/>
              <a:t> dolor </a:t>
            </a:r>
            <a:r>
              <a:rPr lang="it-IT" dirty="0" err="1"/>
              <a:t>sit</a:t>
            </a:r>
            <a:r>
              <a:rPr lang="it-IT" dirty="0"/>
              <a:t> </a:t>
            </a:r>
            <a:r>
              <a:rPr lang="it-IT" dirty="0" err="1"/>
              <a:t>amet</a:t>
            </a:r>
            <a:r>
              <a:rPr lang="it-IT" dirty="0"/>
              <a:t>, </a:t>
            </a:r>
            <a:r>
              <a:rPr lang="it-IT" dirty="0" err="1"/>
              <a:t>consectetur</a:t>
            </a:r>
            <a:r>
              <a:rPr lang="it-IT" dirty="0"/>
              <a:t> adipiscing </a:t>
            </a:r>
            <a:r>
              <a:rPr lang="it-IT" dirty="0" err="1"/>
              <a:t>elit</a:t>
            </a:r>
            <a:r>
              <a:rPr lang="it-IT" dirty="0"/>
              <a:t>. </a:t>
            </a:r>
            <a:r>
              <a:rPr lang="it-IT" dirty="0" err="1"/>
              <a:t>Suspendisse</a:t>
            </a:r>
            <a:r>
              <a:rPr lang="it-IT" dirty="0"/>
              <a:t> sed odio </a:t>
            </a:r>
            <a:r>
              <a:rPr lang="it-IT" dirty="0" err="1"/>
              <a:t>sit</a:t>
            </a:r>
            <a:r>
              <a:rPr lang="it-IT" dirty="0"/>
              <a:t> </a:t>
            </a:r>
            <a:r>
              <a:rPr lang="it-IT" dirty="0" err="1"/>
              <a:t>amet</a:t>
            </a:r>
            <a:r>
              <a:rPr lang="it-IT" dirty="0"/>
              <a:t> </a:t>
            </a:r>
            <a:r>
              <a:rPr lang="it-IT" dirty="0" err="1"/>
              <a:t>nisl</a:t>
            </a:r>
            <a:r>
              <a:rPr lang="it-IT" dirty="0"/>
              <a:t> </a:t>
            </a:r>
            <a:r>
              <a:rPr lang="it-IT" dirty="0" err="1"/>
              <a:t>hendrerit</a:t>
            </a:r>
            <a:r>
              <a:rPr lang="it-IT" dirty="0"/>
              <a:t> mattis. </a:t>
            </a:r>
          </a:p>
        </p:txBody>
      </p:sp>
    </p:spTree>
    <p:extLst>
      <p:ext uri="{BB962C8B-B14F-4D97-AF65-F5344CB8AC3E}">
        <p14:creationId xmlns:p14="http://schemas.microsoft.com/office/powerpoint/2010/main" val="1974947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tti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06FE745C-DFBD-D2C8-2031-87ACC21FA5DE}"/>
              </a:ext>
            </a:extLst>
          </p:cNvPr>
          <p:cNvSpPr>
            <a:spLocks/>
          </p:cNvSpPr>
          <p:nvPr userDrawn="1"/>
        </p:nvSpPr>
        <p:spPr>
          <a:xfrm>
            <a:off x="1846523" y="2051761"/>
            <a:ext cx="5392554" cy="34509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 dirty="0"/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3786C95F-2E46-E5F6-E932-DA29C556B9A3}"/>
              </a:ext>
            </a:extLst>
          </p:cNvPr>
          <p:cNvGrpSpPr/>
          <p:nvPr userDrawn="1"/>
        </p:nvGrpSpPr>
        <p:grpSpPr>
          <a:xfrm>
            <a:off x="2191374" y="2285966"/>
            <a:ext cx="4878070" cy="427168"/>
            <a:chOff x="3429547" y="4370897"/>
            <a:chExt cx="9753600" cy="854336"/>
          </a:xfrm>
        </p:grpSpPr>
        <p:sp>
          <p:nvSpPr>
            <p:cNvPr id="5" name="TextBox 9">
              <a:extLst>
                <a:ext uri="{FF2B5EF4-FFF2-40B4-BE49-F238E27FC236}">
                  <a16:creationId xmlns:a16="http://schemas.microsoft.com/office/drawing/2014/main" id="{DC84BF02-64D4-B530-3C7F-73B59EC7D88B}"/>
                </a:ext>
              </a:extLst>
            </p:cNvPr>
            <p:cNvSpPr txBox="1"/>
            <p:nvPr/>
          </p:nvSpPr>
          <p:spPr>
            <a:xfrm>
              <a:off x="3429547" y="4370897"/>
              <a:ext cx="9753600" cy="8543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2700" b="1" kern="100" dirty="0">
                  <a:solidFill>
                    <a:schemeClr val="bg1"/>
                  </a:solidFill>
                  <a:latin typeface="+mj-lt"/>
                </a:rPr>
                <a:t>CONTATTI</a:t>
              </a:r>
              <a:endParaRPr lang="ru-RU" sz="2700" b="1" kern="100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6" name="Straight Connector 10">
              <a:extLst>
                <a:ext uri="{FF2B5EF4-FFF2-40B4-BE49-F238E27FC236}">
                  <a16:creationId xmlns:a16="http://schemas.microsoft.com/office/drawing/2014/main" id="{D85A9A0F-9101-7716-66E1-D3153F94AA5B}"/>
                </a:ext>
              </a:extLst>
            </p:cNvPr>
            <p:cNvCxnSpPr>
              <a:cxnSpLocks/>
            </p:cNvCxnSpPr>
            <p:nvPr/>
          </p:nvCxnSpPr>
          <p:spPr>
            <a:xfrm>
              <a:off x="3527574" y="5132965"/>
              <a:ext cx="375602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Immagine 6" descr="Immagine che contiene Rettangolo, schermata, design">
            <a:extLst>
              <a:ext uri="{FF2B5EF4-FFF2-40B4-BE49-F238E27FC236}">
                <a16:creationId xmlns:a16="http://schemas.microsoft.com/office/drawing/2014/main" id="{0B1906E8-FE88-B34D-0FE4-93CB4E6A4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512" y="394936"/>
            <a:ext cx="2160075" cy="85649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0382331A-4D8C-74C0-B7D0-0BCB042C79E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708524" y="2400996"/>
            <a:ext cx="2562222" cy="2579019"/>
          </a:xfrm>
          <a:prstGeom prst="rect">
            <a:avLst/>
          </a:prstGeom>
        </p:spPr>
      </p:pic>
      <p:grpSp>
        <p:nvGrpSpPr>
          <p:cNvPr id="9" name="Gruppo 8">
            <a:extLst>
              <a:ext uri="{FF2B5EF4-FFF2-40B4-BE49-F238E27FC236}">
                <a16:creationId xmlns:a16="http://schemas.microsoft.com/office/drawing/2014/main" id="{0378194A-25CA-EA7B-2602-15807295B468}"/>
              </a:ext>
            </a:extLst>
          </p:cNvPr>
          <p:cNvGrpSpPr/>
          <p:nvPr userDrawn="1"/>
        </p:nvGrpSpPr>
        <p:grpSpPr>
          <a:xfrm>
            <a:off x="2240400" y="3580541"/>
            <a:ext cx="2735107" cy="319511"/>
            <a:chOff x="3527574" y="8363586"/>
            <a:chExt cx="5468789" cy="639021"/>
          </a:xfrm>
        </p:grpSpPr>
        <p:sp>
          <p:nvSpPr>
            <p:cNvPr id="10" name="TextBox 14">
              <a:extLst>
                <a:ext uri="{FF2B5EF4-FFF2-40B4-BE49-F238E27FC236}">
                  <a16:creationId xmlns:a16="http://schemas.microsoft.com/office/drawing/2014/main" id="{9174F6D7-2D94-0550-65E8-3059EC387CC1}"/>
                </a:ext>
              </a:extLst>
            </p:cNvPr>
            <p:cNvSpPr txBox="1"/>
            <p:nvPr/>
          </p:nvSpPr>
          <p:spPr>
            <a:xfrm>
              <a:off x="4279900" y="8363586"/>
              <a:ext cx="4716463" cy="6390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250" dirty="0">
                  <a:solidFill>
                    <a:schemeClr val="bg1"/>
                  </a:solidFill>
                  <a:latin typeface="Montserrat Medium" panose="00000600000000000000" pitchFamily="50" charset="-52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E-MAIL: </a:t>
              </a:r>
              <a:r>
                <a:rPr lang="en-US" sz="1250" dirty="0">
                  <a:solidFill>
                    <a:schemeClr val="bg1"/>
                  </a:solidFill>
                  <a:latin typeface="Montserrat Medium" panose="00000600000000000000" pitchFamily="50" charset="-52"/>
                  <a:ea typeface="Open Sans Semibold" panose="020B0706030804020204" pitchFamily="34" charset="0"/>
                  <a:cs typeface="Open Sans Semibold" panose="020B0706030804020204" pitchFamily="34" charset="0"/>
                  <a:hlinkClick r:id="rId5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segreteria@apre.it</a:t>
              </a:r>
              <a:endParaRPr lang="en-US" sz="1250" dirty="0">
                <a:solidFill>
                  <a:schemeClr val="bg1"/>
                </a:solidFill>
                <a:latin typeface="Montserrat Medium" panose="00000600000000000000" pitchFamily="50" charset="-52"/>
                <a:ea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  <p:pic>
          <p:nvPicPr>
            <p:cNvPr id="11" name="Immagine 10">
              <a:extLst>
                <a:ext uri="{FF2B5EF4-FFF2-40B4-BE49-F238E27FC236}">
                  <a16:creationId xmlns:a16="http://schemas.microsoft.com/office/drawing/2014/main" id="{04B94B52-FB16-EC61-A5F4-A05505C4BA0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Photocopy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27574" y="8382000"/>
              <a:ext cx="508943" cy="508943"/>
            </a:xfrm>
            <a:prstGeom prst="rect">
              <a:avLst/>
            </a:prstGeom>
          </p:spPr>
        </p:pic>
      </p:grpSp>
      <p:grpSp>
        <p:nvGrpSpPr>
          <p:cNvPr id="12" name="Gruppo 11">
            <a:extLst>
              <a:ext uri="{FF2B5EF4-FFF2-40B4-BE49-F238E27FC236}">
                <a16:creationId xmlns:a16="http://schemas.microsoft.com/office/drawing/2014/main" id="{DFD42253-38BF-C181-2DDD-0422D5B1B8CB}"/>
              </a:ext>
            </a:extLst>
          </p:cNvPr>
          <p:cNvGrpSpPr/>
          <p:nvPr userDrawn="1"/>
        </p:nvGrpSpPr>
        <p:grpSpPr>
          <a:xfrm>
            <a:off x="2234388" y="4165573"/>
            <a:ext cx="2752234" cy="334060"/>
            <a:chOff x="3515553" y="9533649"/>
            <a:chExt cx="5503035" cy="668119"/>
          </a:xfrm>
        </p:grpSpPr>
        <p:sp>
          <p:nvSpPr>
            <p:cNvPr id="13" name="TextBox 14">
              <a:extLst>
                <a:ext uri="{FF2B5EF4-FFF2-40B4-BE49-F238E27FC236}">
                  <a16:creationId xmlns:a16="http://schemas.microsoft.com/office/drawing/2014/main" id="{D4840CD1-3D17-4B00-3605-597B23DABDBC}"/>
                </a:ext>
              </a:extLst>
            </p:cNvPr>
            <p:cNvSpPr txBox="1"/>
            <p:nvPr/>
          </p:nvSpPr>
          <p:spPr>
            <a:xfrm>
              <a:off x="4302124" y="9562747"/>
              <a:ext cx="4716464" cy="6390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250" dirty="0">
                  <a:solidFill>
                    <a:schemeClr val="bg1"/>
                  </a:solidFill>
                  <a:latin typeface="Montserrat Medium" panose="00000600000000000000" pitchFamily="50" charset="-52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TEL: +39 0648 939 993</a:t>
              </a:r>
            </a:p>
          </p:txBody>
        </p:sp>
        <p:pic>
          <p:nvPicPr>
            <p:cNvPr id="14" name="Immagine 13">
              <a:extLst>
                <a:ext uri="{FF2B5EF4-FFF2-40B4-BE49-F238E27FC236}">
                  <a16:creationId xmlns:a16="http://schemas.microsoft.com/office/drawing/2014/main" id="{82B4F60E-049F-DFE2-FD2D-4C05404F3A6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artisticPhotocopy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15553" y="9533649"/>
              <a:ext cx="584253" cy="584253"/>
            </a:xfrm>
            <a:prstGeom prst="rect">
              <a:avLst/>
            </a:prstGeom>
          </p:spPr>
        </p:pic>
      </p:grpSp>
      <p:pic>
        <p:nvPicPr>
          <p:cNvPr id="15" name="Immagine 14" descr="Immagine che contiene Carattere, logo, simbolo, Elementi grafici&#10;&#10;Descrizione generata automaticamente">
            <a:extLst>
              <a:ext uri="{FF2B5EF4-FFF2-40B4-BE49-F238E27FC236}">
                <a16:creationId xmlns:a16="http://schemas.microsoft.com/office/drawing/2014/main" id="{4B64169A-6D6E-91FF-88F3-AB7044D9F79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4" t="30638" r="8164" b="30355"/>
          <a:stretch/>
        </p:blipFill>
        <p:spPr>
          <a:xfrm>
            <a:off x="8378169" y="5164857"/>
            <a:ext cx="1321151" cy="337881"/>
          </a:xfrm>
          <a:prstGeom prst="rect">
            <a:avLst/>
          </a:prstGeom>
        </p:spPr>
      </p:pic>
      <p:grpSp>
        <p:nvGrpSpPr>
          <p:cNvPr id="16" name="Gruppo 15">
            <a:extLst>
              <a:ext uri="{FF2B5EF4-FFF2-40B4-BE49-F238E27FC236}">
                <a16:creationId xmlns:a16="http://schemas.microsoft.com/office/drawing/2014/main" id="{6CA38725-9EF0-BED8-5F65-7788102D6AD4}"/>
              </a:ext>
            </a:extLst>
          </p:cNvPr>
          <p:cNvGrpSpPr/>
          <p:nvPr userDrawn="1"/>
        </p:nvGrpSpPr>
        <p:grpSpPr>
          <a:xfrm>
            <a:off x="2267991" y="3011347"/>
            <a:ext cx="2750962" cy="319511"/>
            <a:chOff x="3582742" y="7225198"/>
            <a:chExt cx="5500492" cy="639021"/>
          </a:xfrm>
        </p:grpSpPr>
        <p:sp>
          <p:nvSpPr>
            <p:cNvPr id="17" name="TextBox 13">
              <a:extLst>
                <a:ext uri="{FF2B5EF4-FFF2-40B4-BE49-F238E27FC236}">
                  <a16:creationId xmlns:a16="http://schemas.microsoft.com/office/drawing/2014/main" id="{C9E57672-9B80-05EC-A17C-AA9107E5A731}"/>
                </a:ext>
              </a:extLst>
            </p:cNvPr>
            <p:cNvSpPr txBox="1"/>
            <p:nvPr/>
          </p:nvSpPr>
          <p:spPr>
            <a:xfrm>
              <a:off x="4302125" y="7225198"/>
              <a:ext cx="4781109" cy="6390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250" dirty="0">
                  <a:solidFill>
                    <a:schemeClr val="bg1"/>
                  </a:solidFill>
                  <a:latin typeface="Montserrat Medium" panose="00000600000000000000" pitchFamily="50" charset="-52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WEB: www.apre.it</a:t>
              </a:r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91334BB2-5C93-9297-49CF-6029C294B1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82742" y="7260208"/>
              <a:ext cx="508943" cy="546625"/>
            </a:xfrm>
            <a:custGeom>
              <a:avLst/>
              <a:gdLst>
                <a:gd name="T0" fmla="*/ 407 w 763"/>
                <a:gd name="T1" fmla="*/ 1 h 763"/>
                <a:gd name="T2" fmla="*/ 356 w 763"/>
                <a:gd name="T3" fmla="*/ 1 h 763"/>
                <a:gd name="T4" fmla="*/ 0 w 763"/>
                <a:gd name="T5" fmla="*/ 382 h 763"/>
                <a:gd name="T6" fmla="*/ 356 w 763"/>
                <a:gd name="T7" fmla="*/ 762 h 763"/>
                <a:gd name="T8" fmla="*/ 407 w 763"/>
                <a:gd name="T9" fmla="*/ 762 h 763"/>
                <a:gd name="T10" fmla="*/ 763 w 763"/>
                <a:gd name="T11" fmla="*/ 382 h 763"/>
                <a:gd name="T12" fmla="*/ 240 w 763"/>
                <a:gd name="T13" fmla="*/ 86 h 763"/>
                <a:gd name="T14" fmla="*/ 105 w 763"/>
                <a:gd name="T15" fmla="*/ 205 h 763"/>
                <a:gd name="T16" fmla="*/ 79 w 763"/>
                <a:gd name="T17" fmla="*/ 255 h 763"/>
                <a:gd name="T18" fmla="*/ 155 w 763"/>
                <a:gd name="T19" fmla="*/ 356 h 763"/>
                <a:gd name="T20" fmla="*/ 79 w 763"/>
                <a:gd name="T21" fmla="*/ 255 h 763"/>
                <a:gd name="T22" fmla="*/ 155 w 763"/>
                <a:gd name="T23" fmla="*/ 406 h 763"/>
                <a:gd name="T24" fmla="*/ 79 w 763"/>
                <a:gd name="T25" fmla="*/ 507 h 763"/>
                <a:gd name="T26" fmla="*/ 105 w 763"/>
                <a:gd name="T27" fmla="*/ 557 h 763"/>
                <a:gd name="T28" fmla="*/ 240 w 763"/>
                <a:gd name="T29" fmla="*/ 676 h 763"/>
                <a:gd name="T30" fmla="*/ 356 w 763"/>
                <a:gd name="T31" fmla="*/ 705 h 763"/>
                <a:gd name="T32" fmla="*/ 356 w 763"/>
                <a:gd name="T33" fmla="*/ 557 h 763"/>
                <a:gd name="T34" fmla="*/ 356 w 763"/>
                <a:gd name="T35" fmla="*/ 507 h 763"/>
                <a:gd name="T36" fmla="*/ 205 w 763"/>
                <a:gd name="T37" fmla="*/ 406 h 763"/>
                <a:gd name="T38" fmla="*/ 356 w 763"/>
                <a:gd name="T39" fmla="*/ 507 h 763"/>
                <a:gd name="T40" fmla="*/ 205 w 763"/>
                <a:gd name="T41" fmla="*/ 356 h 763"/>
                <a:gd name="T42" fmla="*/ 356 w 763"/>
                <a:gd name="T43" fmla="*/ 255 h 763"/>
                <a:gd name="T44" fmla="*/ 356 w 763"/>
                <a:gd name="T45" fmla="*/ 205 h 763"/>
                <a:gd name="T46" fmla="*/ 356 w 763"/>
                <a:gd name="T47" fmla="*/ 57 h 763"/>
                <a:gd name="T48" fmla="*/ 657 w 763"/>
                <a:gd name="T49" fmla="*/ 205 h 763"/>
                <a:gd name="T50" fmla="*/ 522 w 763"/>
                <a:gd name="T51" fmla="*/ 86 h 763"/>
                <a:gd name="T52" fmla="*/ 406 w 763"/>
                <a:gd name="T53" fmla="*/ 57 h 763"/>
                <a:gd name="T54" fmla="*/ 406 w 763"/>
                <a:gd name="T55" fmla="*/ 205 h 763"/>
                <a:gd name="T56" fmla="*/ 406 w 763"/>
                <a:gd name="T57" fmla="*/ 255 h 763"/>
                <a:gd name="T58" fmla="*/ 557 w 763"/>
                <a:gd name="T59" fmla="*/ 356 h 763"/>
                <a:gd name="T60" fmla="*/ 406 w 763"/>
                <a:gd name="T61" fmla="*/ 255 h 763"/>
                <a:gd name="T62" fmla="*/ 557 w 763"/>
                <a:gd name="T63" fmla="*/ 406 h 763"/>
                <a:gd name="T64" fmla="*/ 406 w 763"/>
                <a:gd name="T65" fmla="*/ 507 h 763"/>
                <a:gd name="T66" fmla="*/ 406 w 763"/>
                <a:gd name="T67" fmla="*/ 705 h 763"/>
                <a:gd name="T68" fmla="*/ 530 w 763"/>
                <a:gd name="T69" fmla="*/ 557 h 763"/>
                <a:gd name="T70" fmla="*/ 522 w 763"/>
                <a:gd name="T71" fmla="*/ 676 h 763"/>
                <a:gd name="T72" fmla="*/ 657 w 763"/>
                <a:gd name="T73" fmla="*/ 557 h 763"/>
                <a:gd name="T74" fmla="*/ 683 w 763"/>
                <a:gd name="T75" fmla="*/ 507 h 763"/>
                <a:gd name="T76" fmla="*/ 607 w 763"/>
                <a:gd name="T77" fmla="*/ 406 h 763"/>
                <a:gd name="T78" fmla="*/ 683 w 763"/>
                <a:gd name="T79" fmla="*/ 507 h 763"/>
                <a:gd name="T80" fmla="*/ 595 w 763"/>
                <a:gd name="T81" fmla="*/ 255 h 763"/>
                <a:gd name="T82" fmla="*/ 707 w 763"/>
                <a:gd name="T83" fmla="*/ 356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63" h="763">
                  <a:moveTo>
                    <a:pt x="762" y="356"/>
                  </a:moveTo>
                  <a:cubicBezTo>
                    <a:pt x="750" y="166"/>
                    <a:pt x="598" y="13"/>
                    <a:pt x="407" y="1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56" y="1"/>
                    <a:pt x="356" y="1"/>
                    <a:pt x="356" y="1"/>
                  </a:cubicBezTo>
                  <a:cubicBezTo>
                    <a:pt x="166" y="13"/>
                    <a:pt x="13" y="166"/>
                    <a:pt x="1" y="356"/>
                  </a:cubicBezTo>
                  <a:cubicBezTo>
                    <a:pt x="0" y="382"/>
                    <a:pt x="0" y="382"/>
                    <a:pt x="0" y="382"/>
                  </a:cubicBezTo>
                  <a:cubicBezTo>
                    <a:pt x="1" y="407"/>
                    <a:pt x="1" y="407"/>
                    <a:pt x="1" y="407"/>
                  </a:cubicBezTo>
                  <a:cubicBezTo>
                    <a:pt x="13" y="598"/>
                    <a:pt x="166" y="750"/>
                    <a:pt x="356" y="762"/>
                  </a:cubicBezTo>
                  <a:cubicBezTo>
                    <a:pt x="382" y="763"/>
                    <a:pt x="382" y="763"/>
                    <a:pt x="382" y="763"/>
                  </a:cubicBezTo>
                  <a:cubicBezTo>
                    <a:pt x="407" y="762"/>
                    <a:pt x="407" y="762"/>
                    <a:pt x="407" y="762"/>
                  </a:cubicBezTo>
                  <a:cubicBezTo>
                    <a:pt x="598" y="750"/>
                    <a:pt x="750" y="598"/>
                    <a:pt x="762" y="407"/>
                  </a:cubicBezTo>
                  <a:cubicBezTo>
                    <a:pt x="763" y="382"/>
                    <a:pt x="763" y="382"/>
                    <a:pt x="763" y="382"/>
                  </a:cubicBezTo>
                  <a:lnTo>
                    <a:pt x="762" y="356"/>
                  </a:lnTo>
                  <a:close/>
                  <a:moveTo>
                    <a:pt x="240" y="86"/>
                  </a:moveTo>
                  <a:cubicBezTo>
                    <a:pt x="215" y="118"/>
                    <a:pt x="195" y="158"/>
                    <a:pt x="180" y="205"/>
                  </a:cubicBezTo>
                  <a:cubicBezTo>
                    <a:pt x="105" y="205"/>
                    <a:pt x="105" y="205"/>
                    <a:pt x="105" y="205"/>
                  </a:cubicBezTo>
                  <a:cubicBezTo>
                    <a:pt x="138" y="153"/>
                    <a:pt x="184" y="112"/>
                    <a:pt x="240" y="86"/>
                  </a:cubicBezTo>
                  <a:close/>
                  <a:moveTo>
                    <a:pt x="79" y="255"/>
                  </a:moveTo>
                  <a:cubicBezTo>
                    <a:pt x="167" y="255"/>
                    <a:pt x="167" y="255"/>
                    <a:pt x="167" y="255"/>
                  </a:cubicBezTo>
                  <a:cubicBezTo>
                    <a:pt x="160" y="287"/>
                    <a:pt x="156" y="321"/>
                    <a:pt x="155" y="356"/>
                  </a:cubicBezTo>
                  <a:cubicBezTo>
                    <a:pt x="55" y="356"/>
                    <a:pt x="55" y="356"/>
                    <a:pt x="55" y="356"/>
                  </a:cubicBezTo>
                  <a:cubicBezTo>
                    <a:pt x="57" y="320"/>
                    <a:pt x="66" y="286"/>
                    <a:pt x="79" y="255"/>
                  </a:cubicBezTo>
                  <a:close/>
                  <a:moveTo>
                    <a:pt x="55" y="406"/>
                  </a:moveTo>
                  <a:cubicBezTo>
                    <a:pt x="155" y="406"/>
                    <a:pt x="155" y="406"/>
                    <a:pt x="155" y="406"/>
                  </a:cubicBezTo>
                  <a:cubicBezTo>
                    <a:pt x="156" y="441"/>
                    <a:pt x="160" y="475"/>
                    <a:pt x="167" y="507"/>
                  </a:cubicBezTo>
                  <a:cubicBezTo>
                    <a:pt x="79" y="507"/>
                    <a:pt x="79" y="507"/>
                    <a:pt x="79" y="507"/>
                  </a:cubicBezTo>
                  <a:cubicBezTo>
                    <a:pt x="66" y="476"/>
                    <a:pt x="57" y="442"/>
                    <a:pt x="55" y="406"/>
                  </a:cubicBezTo>
                  <a:close/>
                  <a:moveTo>
                    <a:pt x="105" y="557"/>
                  </a:moveTo>
                  <a:cubicBezTo>
                    <a:pt x="180" y="557"/>
                    <a:pt x="180" y="557"/>
                    <a:pt x="180" y="557"/>
                  </a:cubicBezTo>
                  <a:cubicBezTo>
                    <a:pt x="195" y="604"/>
                    <a:pt x="215" y="644"/>
                    <a:pt x="240" y="676"/>
                  </a:cubicBezTo>
                  <a:cubicBezTo>
                    <a:pt x="184" y="650"/>
                    <a:pt x="138" y="609"/>
                    <a:pt x="105" y="557"/>
                  </a:cubicBezTo>
                  <a:close/>
                  <a:moveTo>
                    <a:pt x="356" y="705"/>
                  </a:moveTo>
                  <a:cubicBezTo>
                    <a:pt x="304" y="691"/>
                    <a:pt x="259" y="636"/>
                    <a:pt x="232" y="557"/>
                  </a:cubicBezTo>
                  <a:cubicBezTo>
                    <a:pt x="356" y="557"/>
                    <a:pt x="356" y="557"/>
                    <a:pt x="356" y="557"/>
                  </a:cubicBezTo>
                  <a:lnTo>
                    <a:pt x="356" y="705"/>
                  </a:lnTo>
                  <a:close/>
                  <a:moveTo>
                    <a:pt x="356" y="507"/>
                  </a:moveTo>
                  <a:cubicBezTo>
                    <a:pt x="218" y="507"/>
                    <a:pt x="218" y="507"/>
                    <a:pt x="218" y="507"/>
                  </a:cubicBezTo>
                  <a:cubicBezTo>
                    <a:pt x="211" y="476"/>
                    <a:pt x="207" y="442"/>
                    <a:pt x="205" y="406"/>
                  </a:cubicBezTo>
                  <a:cubicBezTo>
                    <a:pt x="356" y="406"/>
                    <a:pt x="356" y="406"/>
                    <a:pt x="356" y="406"/>
                  </a:cubicBezTo>
                  <a:lnTo>
                    <a:pt x="356" y="507"/>
                  </a:lnTo>
                  <a:close/>
                  <a:moveTo>
                    <a:pt x="356" y="356"/>
                  </a:moveTo>
                  <a:cubicBezTo>
                    <a:pt x="205" y="356"/>
                    <a:pt x="205" y="356"/>
                    <a:pt x="205" y="356"/>
                  </a:cubicBezTo>
                  <a:cubicBezTo>
                    <a:pt x="207" y="320"/>
                    <a:pt x="211" y="286"/>
                    <a:pt x="218" y="255"/>
                  </a:cubicBezTo>
                  <a:cubicBezTo>
                    <a:pt x="356" y="255"/>
                    <a:pt x="356" y="255"/>
                    <a:pt x="356" y="255"/>
                  </a:cubicBezTo>
                  <a:lnTo>
                    <a:pt x="356" y="356"/>
                  </a:lnTo>
                  <a:close/>
                  <a:moveTo>
                    <a:pt x="356" y="205"/>
                  </a:moveTo>
                  <a:cubicBezTo>
                    <a:pt x="232" y="205"/>
                    <a:pt x="232" y="205"/>
                    <a:pt x="232" y="205"/>
                  </a:cubicBezTo>
                  <a:cubicBezTo>
                    <a:pt x="259" y="126"/>
                    <a:pt x="304" y="71"/>
                    <a:pt x="356" y="57"/>
                  </a:cubicBezTo>
                  <a:lnTo>
                    <a:pt x="356" y="205"/>
                  </a:lnTo>
                  <a:close/>
                  <a:moveTo>
                    <a:pt x="657" y="205"/>
                  </a:moveTo>
                  <a:cubicBezTo>
                    <a:pt x="582" y="205"/>
                    <a:pt x="582" y="205"/>
                    <a:pt x="582" y="205"/>
                  </a:cubicBezTo>
                  <a:cubicBezTo>
                    <a:pt x="567" y="158"/>
                    <a:pt x="547" y="118"/>
                    <a:pt x="522" y="86"/>
                  </a:cubicBezTo>
                  <a:cubicBezTo>
                    <a:pt x="577" y="112"/>
                    <a:pt x="624" y="153"/>
                    <a:pt x="657" y="205"/>
                  </a:cubicBezTo>
                  <a:close/>
                  <a:moveTo>
                    <a:pt x="406" y="57"/>
                  </a:moveTo>
                  <a:cubicBezTo>
                    <a:pt x="458" y="71"/>
                    <a:pt x="503" y="126"/>
                    <a:pt x="530" y="205"/>
                  </a:cubicBezTo>
                  <a:cubicBezTo>
                    <a:pt x="406" y="205"/>
                    <a:pt x="406" y="205"/>
                    <a:pt x="406" y="205"/>
                  </a:cubicBezTo>
                  <a:lnTo>
                    <a:pt x="406" y="57"/>
                  </a:lnTo>
                  <a:close/>
                  <a:moveTo>
                    <a:pt x="406" y="255"/>
                  </a:moveTo>
                  <a:cubicBezTo>
                    <a:pt x="544" y="255"/>
                    <a:pt x="544" y="255"/>
                    <a:pt x="544" y="255"/>
                  </a:cubicBezTo>
                  <a:cubicBezTo>
                    <a:pt x="551" y="286"/>
                    <a:pt x="555" y="320"/>
                    <a:pt x="557" y="356"/>
                  </a:cubicBezTo>
                  <a:cubicBezTo>
                    <a:pt x="406" y="356"/>
                    <a:pt x="406" y="356"/>
                    <a:pt x="406" y="356"/>
                  </a:cubicBezTo>
                  <a:lnTo>
                    <a:pt x="406" y="255"/>
                  </a:lnTo>
                  <a:close/>
                  <a:moveTo>
                    <a:pt x="406" y="406"/>
                  </a:moveTo>
                  <a:cubicBezTo>
                    <a:pt x="557" y="406"/>
                    <a:pt x="557" y="406"/>
                    <a:pt x="557" y="406"/>
                  </a:cubicBezTo>
                  <a:cubicBezTo>
                    <a:pt x="555" y="442"/>
                    <a:pt x="551" y="476"/>
                    <a:pt x="544" y="507"/>
                  </a:cubicBezTo>
                  <a:cubicBezTo>
                    <a:pt x="406" y="507"/>
                    <a:pt x="406" y="507"/>
                    <a:pt x="406" y="507"/>
                  </a:cubicBezTo>
                  <a:lnTo>
                    <a:pt x="406" y="406"/>
                  </a:lnTo>
                  <a:close/>
                  <a:moveTo>
                    <a:pt x="406" y="705"/>
                  </a:moveTo>
                  <a:cubicBezTo>
                    <a:pt x="406" y="557"/>
                    <a:pt x="406" y="557"/>
                    <a:pt x="406" y="557"/>
                  </a:cubicBezTo>
                  <a:cubicBezTo>
                    <a:pt x="530" y="557"/>
                    <a:pt x="530" y="557"/>
                    <a:pt x="530" y="557"/>
                  </a:cubicBezTo>
                  <a:cubicBezTo>
                    <a:pt x="503" y="636"/>
                    <a:pt x="458" y="691"/>
                    <a:pt x="406" y="705"/>
                  </a:cubicBezTo>
                  <a:close/>
                  <a:moveTo>
                    <a:pt x="522" y="676"/>
                  </a:moveTo>
                  <a:cubicBezTo>
                    <a:pt x="547" y="644"/>
                    <a:pt x="567" y="604"/>
                    <a:pt x="582" y="557"/>
                  </a:cubicBezTo>
                  <a:cubicBezTo>
                    <a:pt x="657" y="557"/>
                    <a:pt x="657" y="557"/>
                    <a:pt x="657" y="557"/>
                  </a:cubicBezTo>
                  <a:cubicBezTo>
                    <a:pt x="624" y="609"/>
                    <a:pt x="577" y="650"/>
                    <a:pt x="522" y="676"/>
                  </a:cubicBezTo>
                  <a:close/>
                  <a:moveTo>
                    <a:pt x="683" y="507"/>
                  </a:moveTo>
                  <a:cubicBezTo>
                    <a:pt x="595" y="507"/>
                    <a:pt x="595" y="507"/>
                    <a:pt x="595" y="507"/>
                  </a:cubicBezTo>
                  <a:cubicBezTo>
                    <a:pt x="602" y="475"/>
                    <a:pt x="606" y="441"/>
                    <a:pt x="607" y="406"/>
                  </a:cubicBezTo>
                  <a:cubicBezTo>
                    <a:pt x="707" y="406"/>
                    <a:pt x="707" y="406"/>
                    <a:pt x="707" y="406"/>
                  </a:cubicBezTo>
                  <a:cubicBezTo>
                    <a:pt x="705" y="442"/>
                    <a:pt x="696" y="476"/>
                    <a:pt x="683" y="507"/>
                  </a:cubicBezTo>
                  <a:close/>
                  <a:moveTo>
                    <a:pt x="607" y="356"/>
                  </a:moveTo>
                  <a:cubicBezTo>
                    <a:pt x="606" y="321"/>
                    <a:pt x="602" y="287"/>
                    <a:pt x="595" y="255"/>
                  </a:cubicBezTo>
                  <a:cubicBezTo>
                    <a:pt x="683" y="255"/>
                    <a:pt x="683" y="255"/>
                    <a:pt x="683" y="255"/>
                  </a:cubicBezTo>
                  <a:cubicBezTo>
                    <a:pt x="696" y="286"/>
                    <a:pt x="705" y="320"/>
                    <a:pt x="707" y="356"/>
                  </a:cubicBezTo>
                  <a:lnTo>
                    <a:pt x="607" y="35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00" dirty="0">
                <a:solidFill>
                  <a:schemeClr val="bg1"/>
                </a:solidFill>
              </a:endParaRPr>
            </a:p>
          </p:txBody>
        </p:sp>
      </p:grpSp>
      <p:sp>
        <p:nvSpPr>
          <p:cNvPr id="19" name="Rettangolo 18">
            <a:extLst>
              <a:ext uri="{FF2B5EF4-FFF2-40B4-BE49-F238E27FC236}">
                <a16:creationId xmlns:a16="http://schemas.microsoft.com/office/drawing/2014/main" id="{528F9EBA-1974-56D5-383A-90C035B81496}"/>
              </a:ext>
            </a:extLst>
          </p:cNvPr>
          <p:cNvSpPr/>
          <p:nvPr userDrawn="1"/>
        </p:nvSpPr>
        <p:spPr>
          <a:xfrm>
            <a:off x="455731" y="6134100"/>
            <a:ext cx="1905496" cy="723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900"/>
          </a:p>
        </p:txBody>
      </p:sp>
    </p:spTree>
    <p:extLst>
      <p:ext uri="{BB962C8B-B14F-4D97-AF65-F5344CB8AC3E}">
        <p14:creationId xmlns:p14="http://schemas.microsoft.com/office/powerpoint/2010/main" val="72932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schem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id="{E361EC51-A093-7C78-34CF-1D3757879B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8171" y="533401"/>
            <a:ext cx="10515163" cy="1076256"/>
          </a:xfrm>
          <a:prstGeom prst="rect">
            <a:avLst/>
          </a:prstGeom>
        </p:spPr>
        <p:txBody>
          <a:bodyPr/>
          <a:lstStyle>
            <a:lvl1pPr>
              <a:defRPr sz="330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it-IT" dirty="0"/>
              <a:t>Inserire titolo slide</a:t>
            </a:r>
          </a:p>
        </p:txBody>
      </p:sp>
      <p:sp>
        <p:nvSpPr>
          <p:cNvPr id="2" name="Rectangle 6">
            <a:extLst>
              <a:ext uri="{FF2B5EF4-FFF2-40B4-BE49-F238E27FC236}">
                <a16:creationId xmlns:a16="http://schemas.microsoft.com/office/drawing/2014/main" id="{206C3DF4-160A-2A58-E97D-FD3FF55A0CF0}"/>
              </a:ext>
            </a:extLst>
          </p:cNvPr>
          <p:cNvSpPr/>
          <p:nvPr userDrawn="1"/>
        </p:nvSpPr>
        <p:spPr>
          <a:xfrm>
            <a:off x="608171" y="2081203"/>
            <a:ext cx="914638" cy="914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/>
          </a:p>
        </p:txBody>
      </p:sp>
      <p:sp>
        <p:nvSpPr>
          <p:cNvPr id="4" name="TextBox 5">
            <a:extLst>
              <a:ext uri="{FF2B5EF4-FFF2-40B4-BE49-F238E27FC236}">
                <a16:creationId xmlns:a16="http://schemas.microsoft.com/office/drawing/2014/main" id="{CCDDBA90-1982-372F-EE20-8C0386C86A6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980128" y="1974858"/>
            <a:ext cx="3086904" cy="1765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ru-RU" sz="1250" dirty="0">
                <a:solidFill>
                  <a:schemeClr val="tx2"/>
                </a:solidFill>
                <a:latin typeface="Montserrat ExtraBold" panose="00000900000000000000" pitchFamily="50" charset="-52"/>
              </a:rPr>
              <a:t>GRAPHIC DESIGN</a:t>
            </a:r>
          </a:p>
          <a:p>
            <a:pPr>
              <a:lnSpc>
                <a:spcPct val="150000"/>
              </a:lnSpc>
            </a:pPr>
            <a:endParaRPr lang="en-US" sz="500" dirty="0">
              <a:solidFill>
                <a:srgbClr val="000000"/>
              </a:solidFill>
              <a:latin typeface="Open Sans" panose="020B0606030504020204" pitchFamily="34" charset="0"/>
            </a:endParaRPr>
          </a:p>
          <a:p>
            <a:pPr lvl="0"/>
            <a:r>
              <a:rPr lang="en-US" sz="1400" dirty="0" err="1">
                <a:solidFill>
                  <a:srgbClr val="000000"/>
                </a:solidFill>
                <a:latin typeface="+mn-lt"/>
              </a:rPr>
              <a:t>Sonsectetur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adipiscing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elit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varius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orci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tellus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, non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velit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fringilla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sonsectet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adipiscing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elit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. Nam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varius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orci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tellus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, non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velit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fringilla</a:t>
            </a:r>
            <a:endParaRPr lang="en-US" altLang="ru-RU" sz="1250" dirty="0">
              <a:solidFill>
                <a:srgbClr val="000000"/>
              </a:solidFill>
              <a:latin typeface="+mn-lt"/>
            </a:endParaRPr>
          </a:p>
          <a:p>
            <a:endParaRPr lang="en-US" altLang="ru-RU" sz="1250" dirty="0">
              <a:solidFill>
                <a:schemeClr val="tx2"/>
              </a:solidFill>
              <a:latin typeface="Montserrat SemiBold" panose="00000700000000000000" pitchFamily="50" charset="-52"/>
            </a:endParaRPr>
          </a:p>
        </p:txBody>
      </p:sp>
      <p:sp>
        <p:nvSpPr>
          <p:cNvPr id="5" name="Rectangle 31">
            <a:extLst>
              <a:ext uri="{FF2B5EF4-FFF2-40B4-BE49-F238E27FC236}">
                <a16:creationId xmlns:a16="http://schemas.microsoft.com/office/drawing/2014/main" id="{31B369F2-FCBC-B65F-264A-9FCEC492CDC6}"/>
              </a:ext>
            </a:extLst>
          </p:cNvPr>
          <p:cNvSpPr/>
          <p:nvPr userDrawn="1"/>
        </p:nvSpPr>
        <p:spPr>
          <a:xfrm>
            <a:off x="5989610" y="2081203"/>
            <a:ext cx="914638" cy="914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194B393-76BE-1FA8-F2BC-C153512AB35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334572" y="1974858"/>
            <a:ext cx="3086904" cy="1765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ru-RU" sz="1250" dirty="0">
                <a:solidFill>
                  <a:schemeClr val="tx2"/>
                </a:solidFill>
                <a:latin typeface="Montserrat ExtraBold" panose="00000900000000000000" pitchFamily="50" charset="-52"/>
              </a:rPr>
              <a:t>WEB DESIGN</a:t>
            </a:r>
          </a:p>
          <a:p>
            <a:pPr>
              <a:lnSpc>
                <a:spcPct val="150000"/>
              </a:lnSpc>
            </a:pPr>
            <a:endParaRPr lang="en-US" sz="500" dirty="0">
              <a:solidFill>
                <a:srgbClr val="000000"/>
              </a:solidFill>
              <a:latin typeface="Open Sans" panose="020B0606030504020204" pitchFamily="34" charset="0"/>
            </a:endParaRPr>
          </a:p>
          <a:p>
            <a:pPr lvl="0"/>
            <a:r>
              <a:rPr lang="en-US" sz="1400" dirty="0" err="1">
                <a:solidFill>
                  <a:srgbClr val="000000"/>
                </a:solidFill>
                <a:latin typeface="+mn-lt"/>
              </a:rPr>
              <a:t>Sonsectetur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adipiscing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elit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varius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orci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tellus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, non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velit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fringilla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sonsectet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adipiscing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elit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. Nam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varius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orci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tellus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, non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velit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fringilla</a:t>
            </a:r>
            <a:endParaRPr lang="en-US" altLang="ru-RU" sz="1250" dirty="0">
              <a:solidFill>
                <a:srgbClr val="000000"/>
              </a:solidFill>
              <a:latin typeface="+mn-lt"/>
            </a:endParaRPr>
          </a:p>
          <a:p>
            <a:endParaRPr lang="en-US" altLang="ru-RU" sz="1250" dirty="0">
              <a:solidFill>
                <a:schemeClr val="tx2"/>
              </a:solidFill>
              <a:latin typeface="Montserrat SemiBold" panose="00000700000000000000" pitchFamily="50" charset="-52"/>
            </a:endParaRPr>
          </a:p>
        </p:txBody>
      </p:sp>
      <p:sp>
        <p:nvSpPr>
          <p:cNvPr id="7" name="Rectangle 36">
            <a:extLst>
              <a:ext uri="{FF2B5EF4-FFF2-40B4-BE49-F238E27FC236}">
                <a16:creationId xmlns:a16="http://schemas.microsoft.com/office/drawing/2014/main" id="{B00A3066-92E1-1391-3410-232F5BDBA49C}"/>
              </a:ext>
            </a:extLst>
          </p:cNvPr>
          <p:cNvSpPr/>
          <p:nvPr userDrawn="1"/>
        </p:nvSpPr>
        <p:spPr>
          <a:xfrm>
            <a:off x="608171" y="4381500"/>
            <a:ext cx="914638" cy="914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0631BED-0B78-7F98-D251-4E69CE8C877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19942" y="1676400"/>
            <a:ext cx="1281446" cy="1231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pPr algn="ctr">
              <a:lnSpc>
                <a:spcPct val="190000"/>
              </a:lnSpc>
            </a:pPr>
            <a:r>
              <a:rPr lang="en-US" altLang="ru-RU" sz="4500" dirty="0">
                <a:solidFill>
                  <a:schemeClr val="bg1"/>
                </a:solidFill>
                <a:latin typeface="Pe-icon-7-stroke" pitchFamily="2" charset="0"/>
              </a:rPr>
              <a:t></a:t>
            </a:r>
          </a:p>
        </p:txBody>
      </p:sp>
      <p:sp>
        <p:nvSpPr>
          <p:cNvPr id="9" name="TextBox 5">
            <a:extLst>
              <a:ext uri="{FF2B5EF4-FFF2-40B4-BE49-F238E27FC236}">
                <a16:creationId xmlns:a16="http://schemas.microsoft.com/office/drawing/2014/main" id="{BEA6A44C-3AC4-350C-8CE4-738A446C87D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980128" y="4275155"/>
            <a:ext cx="3086904" cy="1765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ru-RU" sz="1250" dirty="0">
                <a:solidFill>
                  <a:schemeClr val="tx2"/>
                </a:solidFill>
                <a:latin typeface="Montserrat ExtraBold" panose="00000900000000000000" pitchFamily="50" charset="-52"/>
              </a:rPr>
              <a:t>PROGRAMMING</a:t>
            </a:r>
          </a:p>
          <a:p>
            <a:pPr>
              <a:lnSpc>
                <a:spcPct val="150000"/>
              </a:lnSpc>
            </a:pPr>
            <a:endParaRPr lang="en-US" sz="500" dirty="0">
              <a:solidFill>
                <a:srgbClr val="000000"/>
              </a:solidFill>
              <a:latin typeface="Open Sans" panose="020B0606030504020204" pitchFamily="34" charset="0"/>
            </a:endParaRPr>
          </a:p>
          <a:p>
            <a:pPr lvl="0"/>
            <a:r>
              <a:rPr lang="en-US" sz="1400" dirty="0" err="1">
                <a:solidFill>
                  <a:srgbClr val="000000"/>
                </a:solidFill>
                <a:latin typeface="+mn-lt"/>
              </a:rPr>
              <a:t>Sonsectetur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adipiscing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elit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varius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orci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tellus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, non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velit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fringilla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sonsectet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adipiscing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elit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. Nam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varius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orci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tellus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, non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velit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fringilla</a:t>
            </a:r>
            <a:endParaRPr lang="en-US" altLang="ru-RU" sz="1250" dirty="0">
              <a:solidFill>
                <a:srgbClr val="000000"/>
              </a:solidFill>
              <a:latin typeface="+mn-lt"/>
            </a:endParaRPr>
          </a:p>
          <a:p>
            <a:endParaRPr lang="en-US" altLang="ru-RU" sz="1250" dirty="0">
              <a:solidFill>
                <a:schemeClr val="tx2"/>
              </a:solidFill>
              <a:latin typeface="Montserrat SemiBold" panose="00000700000000000000" pitchFamily="50" charset="-52"/>
            </a:endParaRPr>
          </a:p>
        </p:txBody>
      </p:sp>
      <p:sp>
        <p:nvSpPr>
          <p:cNvPr id="10" name="Rectangle 41">
            <a:extLst>
              <a:ext uri="{FF2B5EF4-FFF2-40B4-BE49-F238E27FC236}">
                <a16:creationId xmlns:a16="http://schemas.microsoft.com/office/drawing/2014/main" id="{1F1FF196-5901-6094-2497-41356DBAEA98}"/>
              </a:ext>
            </a:extLst>
          </p:cNvPr>
          <p:cNvSpPr/>
          <p:nvPr userDrawn="1"/>
        </p:nvSpPr>
        <p:spPr>
          <a:xfrm>
            <a:off x="5989610" y="4381500"/>
            <a:ext cx="914638" cy="914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/>
          </a:p>
        </p:txBody>
      </p:sp>
      <p:sp>
        <p:nvSpPr>
          <p:cNvPr id="11" name="TextBox 7">
            <a:extLst>
              <a:ext uri="{FF2B5EF4-FFF2-40B4-BE49-F238E27FC236}">
                <a16:creationId xmlns:a16="http://schemas.microsoft.com/office/drawing/2014/main" id="{C3F6FC50-6706-0D60-39EC-F121E2D5D6E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10176" y="4111513"/>
            <a:ext cx="1281446" cy="1168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pPr algn="ctr">
              <a:lnSpc>
                <a:spcPct val="190000"/>
              </a:lnSpc>
            </a:pPr>
            <a:r>
              <a:rPr lang="en-US" altLang="ru-RU" sz="4250">
                <a:solidFill>
                  <a:schemeClr val="bg1"/>
                </a:solidFill>
                <a:latin typeface="Pe-icon-7-stroke" pitchFamily="2" charset="0"/>
              </a:rPr>
              <a:t></a:t>
            </a:r>
          </a:p>
        </p:txBody>
      </p:sp>
      <p:sp>
        <p:nvSpPr>
          <p:cNvPr id="12" name="TextBox 5">
            <a:extLst>
              <a:ext uri="{FF2B5EF4-FFF2-40B4-BE49-F238E27FC236}">
                <a16:creationId xmlns:a16="http://schemas.microsoft.com/office/drawing/2014/main" id="{06F4D7AD-72EA-6D62-4488-68A78D17665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334572" y="4275155"/>
            <a:ext cx="3086904" cy="1765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ru-RU" sz="1250" dirty="0">
                <a:solidFill>
                  <a:schemeClr val="tx2"/>
                </a:solidFill>
                <a:latin typeface="Montserrat ExtraBold" panose="00000900000000000000" pitchFamily="50" charset="-52"/>
              </a:rPr>
              <a:t>MARKETING</a:t>
            </a:r>
          </a:p>
          <a:p>
            <a:pPr>
              <a:lnSpc>
                <a:spcPct val="150000"/>
              </a:lnSpc>
            </a:pPr>
            <a:endParaRPr lang="en-US" sz="500" dirty="0">
              <a:solidFill>
                <a:srgbClr val="000000"/>
              </a:solidFill>
              <a:latin typeface="Open Sans" panose="020B0606030504020204" pitchFamily="34" charset="0"/>
            </a:endParaRPr>
          </a:p>
          <a:p>
            <a:pPr lvl="0"/>
            <a:r>
              <a:rPr lang="en-US" sz="1400" dirty="0" err="1">
                <a:solidFill>
                  <a:srgbClr val="000000"/>
                </a:solidFill>
                <a:latin typeface="+mn-lt"/>
              </a:rPr>
              <a:t>Sonsectetur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adipiscing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elit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varius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orci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tellus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, non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velit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fringilla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sonsectet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adipiscing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elit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. Nam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varius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orci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tellus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, non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velit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fringilla</a:t>
            </a:r>
            <a:endParaRPr lang="en-US" altLang="ru-RU" sz="1250" dirty="0">
              <a:solidFill>
                <a:srgbClr val="000000"/>
              </a:solidFill>
              <a:latin typeface="+mn-lt"/>
            </a:endParaRPr>
          </a:p>
          <a:p>
            <a:endParaRPr lang="en-US" altLang="ru-RU" sz="1250" dirty="0">
              <a:solidFill>
                <a:schemeClr val="tx2"/>
              </a:solidFill>
              <a:latin typeface="Montserrat SemiBold" panose="00000700000000000000" pitchFamily="50" charset="-52"/>
            </a:endParaRPr>
          </a:p>
        </p:txBody>
      </p:sp>
      <p:sp>
        <p:nvSpPr>
          <p:cNvPr id="13" name="TextBox 7">
            <a:extLst>
              <a:ext uri="{FF2B5EF4-FFF2-40B4-BE49-F238E27FC236}">
                <a16:creationId xmlns:a16="http://schemas.microsoft.com/office/drawing/2014/main" id="{97CAC1D8-DEC1-F751-BA17-A9DC2D16765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16827" y="4029144"/>
            <a:ext cx="1281446" cy="1231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pPr algn="ctr">
              <a:lnSpc>
                <a:spcPct val="190000"/>
              </a:lnSpc>
            </a:pPr>
            <a:r>
              <a:rPr lang="en-US" altLang="ru-RU" sz="4500" dirty="0">
                <a:solidFill>
                  <a:schemeClr val="bg1"/>
                </a:solidFill>
                <a:latin typeface="Pe-icon-7-stroke" pitchFamily="2" charset="0"/>
              </a:rPr>
              <a:t>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BD77E17E-5DA2-9DAB-4BC8-10BA1C90B83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06206" y="1705044"/>
            <a:ext cx="1281446" cy="1231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pPr algn="ctr">
              <a:lnSpc>
                <a:spcPct val="190000"/>
              </a:lnSpc>
            </a:pPr>
            <a:r>
              <a:rPr lang="en-US" altLang="ru-RU" sz="4500" dirty="0">
                <a:solidFill>
                  <a:schemeClr val="bg1"/>
                </a:solidFill>
                <a:latin typeface="Pe-icon-7-stroke" pitchFamily="2" charset="0"/>
              </a:rPr>
              <a:t></a:t>
            </a:r>
          </a:p>
        </p:txBody>
      </p:sp>
    </p:spTree>
    <p:extLst>
      <p:ext uri="{BB962C8B-B14F-4D97-AF65-F5344CB8AC3E}">
        <p14:creationId xmlns:p14="http://schemas.microsoft.com/office/powerpoint/2010/main" val="171630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schem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id="{E361EC51-A093-7C78-34CF-1D3757879B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8171" y="533400"/>
            <a:ext cx="10515163" cy="881011"/>
          </a:xfrm>
          <a:prstGeom prst="rect">
            <a:avLst/>
          </a:prstGeom>
        </p:spPr>
        <p:txBody>
          <a:bodyPr/>
          <a:lstStyle>
            <a:lvl1pPr>
              <a:defRPr sz="330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it-IT" dirty="0"/>
              <a:t>Inserire titolo slide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2A491A53-1F3F-B079-011A-BDAD00C6E86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80577" y="1919107"/>
            <a:ext cx="1260328" cy="913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r>
              <a:rPr lang="en-GB" sz="8000" baseline="30000" dirty="0">
                <a:solidFill>
                  <a:schemeClr val="accent1"/>
                </a:solidFill>
                <a:latin typeface="FontAwesome" pitchFamily="50" charset="0"/>
              </a:rPr>
              <a:t></a:t>
            </a:r>
          </a:p>
        </p:txBody>
      </p:sp>
      <p:sp>
        <p:nvSpPr>
          <p:cNvPr id="4" name="TextBox 5">
            <a:extLst>
              <a:ext uri="{FF2B5EF4-FFF2-40B4-BE49-F238E27FC236}">
                <a16:creationId xmlns:a16="http://schemas.microsoft.com/office/drawing/2014/main" id="{94A4A973-F075-5C6C-E15E-4C32CA24ED3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943606" y="1600200"/>
            <a:ext cx="3275866" cy="927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ru-RU" sz="1250" dirty="0">
                <a:solidFill>
                  <a:schemeClr val="tx2"/>
                </a:solidFill>
                <a:latin typeface="Montserrat ExtraBold" panose="00000900000000000000" pitchFamily="50" charset="-52"/>
              </a:rPr>
              <a:t>PUT YOUR TITLE HERE</a:t>
            </a:r>
          </a:p>
          <a:p>
            <a:pPr>
              <a:lnSpc>
                <a:spcPct val="150000"/>
              </a:lnSpc>
            </a:pPr>
            <a:endParaRPr lang="en-US" sz="500" dirty="0">
              <a:solidFill>
                <a:schemeClr val="tx2"/>
              </a:solidFill>
              <a:latin typeface="Open Sans" panose="020B0606030504020204" pitchFamily="34" charset="0"/>
            </a:endParaRPr>
          </a:p>
          <a:p>
            <a:pPr lvl="0"/>
            <a:r>
              <a:rPr lang="en-US" sz="1400" dirty="0" err="1">
                <a:solidFill>
                  <a:schemeClr val="tx2"/>
                </a:solidFill>
                <a:latin typeface="+mn-lt"/>
              </a:rPr>
              <a:t>Sonsectetur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adipiscing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elit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varius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orci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, non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velit</a:t>
            </a:r>
            <a:endParaRPr lang="en-US" altLang="ru-RU" sz="125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5" name="TextBox 7">
            <a:extLst>
              <a:ext uri="{FF2B5EF4-FFF2-40B4-BE49-F238E27FC236}">
                <a16:creationId xmlns:a16="http://schemas.microsoft.com/office/drawing/2014/main" id="{5C30EE54-A14E-A90E-EAAF-0C93D178E7C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80577" y="3333517"/>
            <a:ext cx="1260328" cy="913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r>
              <a:rPr lang="en-GB" sz="8000" baseline="30000">
                <a:solidFill>
                  <a:schemeClr val="accent1"/>
                </a:solidFill>
                <a:latin typeface="FontAwesome" pitchFamily="50" charset="0"/>
              </a:rPr>
              <a:t>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8094A6A-BEDB-9B21-F4A0-532837C7EBC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943606" y="3014611"/>
            <a:ext cx="3275866" cy="927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ru-RU" sz="1250" dirty="0">
                <a:solidFill>
                  <a:schemeClr val="tx2"/>
                </a:solidFill>
                <a:latin typeface="Montserrat ExtraBold" panose="00000900000000000000" pitchFamily="50" charset="-52"/>
              </a:rPr>
              <a:t>PUT YOUR TITLE HERE</a:t>
            </a:r>
          </a:p>
          <a:p>
            <a:pPr>
              <a:lnSpc>
                <a:spcPct val="150000"/>
              </a:lnSpc>
            </a:pPr>
            <a:endParaRPr lang="en-US" sz="500" dirty="0">
              <a:solidFill>
                <a:schemeClr val="tx2"/>
              </a:solidFill>
              <a:latin typeface="Open Sans" panose="020B0606030504020204" pitchFamily="34" charset="0"/>
            </a:endParaRPr>
          </a:p>
          <a:p>
            <a:r>
              <a:rPr lang="en-US" sz="1400" dirty="0" err="1">
                <a:solidFill>
                  <a:schemeClr val="tx2"/>
                </a:solidFill>
                <a:latin typeface="+mn-lt"/>
              </a:rPr>
              <a:t>Sonsectetur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adipiscing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elit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varius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orci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, non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velit</a:t>
            </a:r>
            <a:endParaRPr lang="en-US" altLang="ru-RU" sz="140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EE689054-E571-E52D-6F8D-0B263C8A8A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80577" y="4724400"/>
            <a:ext cx="1260328" cy="913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r>
              <a:rPr lang="en-GB" sz="8000" baseline="30000">
                <a:solidFill>
                  <a:schemeClr val="accent1"/>
                </a:solidFill>
                <a:latin typeface="FontAwesome" pitchFamily="50" charset="0"/>
              </a:rPr>
              <a:t></a:t>
            </a:r>
          </a:p>
        </p:txBody>
      </p:sp>
      <p:sp>
        <p:nvSpPr>
          <p:cNvPr id="8" name="TextBox 5">
            <a:extLst>
              <a:ext uri="{FF2B5EF4-FFF2-40B4-BE49-F238E27FC236}">
                <a16:creationId xmlns:a16="http://schemas.microsoft.com/office/drawing/2014/main" id="{948D9BB2-3FC3-DC4C-ED3F-EBAE9CD9B8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943606" y="4467121"/>
            <a:ext cx="3275866" cy="927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ru-RU" sz="1250" dirty="0">
                <a:solidFill>
                  <a:schemeClr val="tx2"/>
                </a:solidFill>
                <a:latin typeface="Montserrat ExtraBold" panose="00000900000000000000" pitchFamily="50" charset="-52"/>
              </a:rPr>
              <a:t>PUT YOUR TITLE HERE</a:t>
            </a:r>
          </a:p>
          <a:p>
            <a:pPr>
              <a:lnSpc>
                <a:spcPct val="150000"/>
              </a:lnSpc>
            </a:pPr>
            <a:endParaRPr lang="en-US" sz="500" dirty="0">
              <a:solidFill>
                <a:schemeClr val="tx2"/>
              </a:solidFill>
              <a:latin typeface="Open Sans" panose="020B0606030504020204" pitchFamily="34" charset="0"/>
            </a:endParaRPr>
          </a:p>
          <a:p>
            <a:r>
              <a:rPr lang="en-US" sz="1400" dirty="0" err="1">
                <a:solidFill>
                  <a:schemeClr val="tx2"/>
                </a:solidFill>
                <a:latin typeface="+mn-lt"/>
              </a:rPr>
              <a:t>Sonsectetur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adipiscing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elit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varius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orci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, non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velit</a:t>
            </a:r>
            <a:endParaRPr lang="en-US" altLang="ru-RU" sz="140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47306C68-6463-D2CE-678A-A43662CD9A1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512509" y="1919107"/>
            <a:ext cx="1260328" cy="913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r>
              <a:rPr lang="en-GB" sz="8000" baseline="30000">
                <a:solidFill>
                  <a:schemeClr val="accent1"/>
                </a:solidFill>
                <a:latin typeface="FontAwesome" pitchFamily="50" charset="0"/>
              </a:rPr>
              <a:t></a:t>
            </a:r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id="{6912C6FC-1424-AE73-9AE4-AE2307B352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774425" y="1600200"/>
            <a:ext cx="3275866" cy="927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ru-RU" sz="1250" dirty="0">
                <a:solidFill>
                  <a:schemeClr val="tx2"/>
                </a:solidFill>
                <a:latin typeface="Montserrat ExtraBold" panose="00000900000000000000" pitchFamily="50" charset="-52"/>
              </a:rPr>
              <a:t>PUT YOUR TITLE HERE</a:t>
            </a:r>
          </a:p>
          <a:p>
            <a:pPr>
              <a:lnSpc>
                <a:spcPct val="150000"/>
              </a:lnSpc>
            </a:pPr>
            <a:endParaRPr lang="en-US" sz="500" dirty="0">
              <a:solidFill>
                <a:schemeClr val="tx2"/>
              </a:solidFill>
              <a:latin typeface="Open Sans" panose="020B0606030504020204" pitchFamily="34" charset="0"/>
            </a:endParaRPr>
          </a:p>
          <a:p>
            <a:r>
              <a:rPr lang="en-US" sz="1400" dirty="0" err="1">
                <a:solidFill>
                  <a:schemeClr val="tx2"/>
                </a:solidFill>
                <a:latin typeface="+mn-lt"/>
              </a:rPr>
              <a:t>Sonsectetur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adipiscing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elit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varius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orci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, non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velit</a:t>
            </a:r>
            <a:endParaRPr lang="en-US" altLang="ru-RU" sz="140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11" name="TextBox 7">
            <a:extLst>
              <a:ext uri="{FF2B5EF4-FFF2-40B4-BE49-F238E27FC236}">
                <a16:creationId xmlns:a16="http://schemas.microsoft.com/office/drawing/2014/main" id="{B8BAF774-5B1F-8956-C1F7-1F0FD94A7F6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433588" y="3333517"/>
            <a:ext cx="1260328" cy="913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r>
              <a:rPr lang="en-GB" sz="8000" baseline="30000">
                <a:solidFill>
                  <a:schemeClr val="accent1"/>
                </a:solidFill>
                <a:latin typeface="FontAwesome" pitchFamily="50" charset="0"/>
              </a:rPr>
              <a:t></a:t>
            </a:r>
          </a:p>
        </p:txBody>
      </p:sp>
      <p:sp>
        <p:nvSpPr>
          <p:cNvPr id="12" name="TextBox 5">
            <a:extLst>
              <a:ext uri="{FF2B5EF4-FFF2-40B4-BE49-F238E27FC236}">
                <a16:creationId xmlns:a16="http://schemas.microsoft.com/office/drawing/2014/main" id="{42CFB91A-410B-2C52-E1B5-21CAB13EE56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774425" y="3014611"/>
            <a:ext cx="3275866" cy="927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ru-RU" sz="1250" dirty="0">
                <a:solidFill>
                  <a:schemeClr val="tx2"/>
                </a:solidFill>
                <a:latin typeface="Montserrat ExtraBold" panose="00000900000000000000" pitchFamily="50" charset="-52"/>
              </a:rPr>
              <a:t>PUT YOUR TITLE HERE</a:t>
            </a:r>
          </a:p>
          <a:p>
            <a:pPr>
              <a:lnSpc>
                <a:spcPct val="150000"/>
              </a:lnSpc>
            </a:pPr>
            <a:endParaRPr lang="en-US" sz="500" dirty="0">
              <a:solidFill>
                <a:schemeClr val="tx2"/>
              </a:solidFill>
              <a:latin typeface="Open Sans" panose="020B0606030504020204" pitchFamily="34" charset="0"/>
            </a:endParaRPr>
          </a:p>
          <a:p>
            <a:r>
              <a:rPr lang="en-US" sz="1400" dirty="0" err="1">
                <a:solidFill>
                  <a:schemeClr val="tx2"/>
                </a:solidFill>
                <a:latin typeface="+mn-lt"/>
              </a:rPr>
              <a:t>Sonsectetur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adipiscing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elit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varius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orci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, non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velit</a:t>
            </a:r>
            <a:endParaRPr lang="en-US" altLang="ru-RU" sz="140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13" name="TextBox 7">
            <a:extLst>
              <a:ext uri="{FF2B5EF4-FFF2-40B4-BE49-F238E27FC236}">
                <a16:creationId xmlns:a16="http://schemas.microsoft.com/office/drawing/2014/main" id="{1E63CC79-5B75-93C2-5EDF-3CE984FC570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512509" y="4786028"/>
            <a:ext cx="1260328" cy="913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r>
              <a:rPr lang="en-GB" sz="8000" baseline="30000">
                <a:solidFill>
                  <a:schemeClr val="accent1"/>
                </a:solidFill>
                <a:latin typeface="FontAwesome" pitchFamily="50" charset="0"/>
              </a:rPr>
              <a:t></a:t>
            </a:r>
          </a:p>
        </p:txBody>
      </p:sp>
      <p:sp>
        <p:nvSpPr>
          <p:cNvPr id="14" name="TextBox 5">
            <a:extLst>
              <a:ext uri="{FF2B5EF4-FFF2-40B4-BE49-F238E27FC236}">
                <a16:creationId xmlns:a16="http://schemas.microsoft.com/office/drawing/2014/main" id="{275C984A-2ECC-EB18-17B1-1506F124C03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774425" y="4467121"/>
            <a:ext cx="3275866" cy="927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ru-RU" sz="1250" dirty="0">
                <a:solidFill>
                  <a:schemeClr val="tx2"/>
                </a:solidFill>
                <a:latin typeface="Montserrat ExtraBold" panose="00000900000000000000" pitchFamily="50" charset="-52"/>
              </a:rPr>
              <a:t>PUT YOUR TITLE HERE</a:t>
            </a:r>
          </a:p>
          <a:p>
            <a:pPr>
              <a:lnSpc>
                <a:spcPct val="150000"/>
              </a:lnSpc>
            </a:pPr>
            <a:endParaRPr lang="en-US" sz="500" dirty="0">
              <a:solidFill>
                <a:schemeClr val="tx2"/>
              </a:solidFill>
              <a:latin typeface="Open Sans" panose="020B0606030504020204" pitchFamily="34" charset="0"/>
            </a:endParaRPr>
          </a:p>
          <a:p>
            <a:r>
              <a:rPr lang="en-US" sz="1400" dirty="0" err="1">
                <a:solidFill>
                  <a:schemeClr val="tx2"/>
                </a:solidFill>
                <a:latin typeface="+mn-lt"/>
              </a:rPr>
              <a:t>Sonsectetur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adipiscing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elit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varius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orci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, non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sollicitudin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velit</a:t>
            </a:r>
            <a:endParaRPr lang="en-US" altLang="ru-RU" sz="1400" dirty="0">
              <a:solidFill>
                <a:schemeClr val="tx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60919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schem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id="{E361EC51-A093-7C78-34CF-1D3757879B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8171" y="533400"/>
            <a:ext cx="10515163" cy="1001298"/>
          </a:xfrm>
          <a:prstGeom prst="rect">
            <a:avLst/>
          </a:prstGeom>
        </p:spPr>
        <p:txBody>
          <a:bodyPr/>
          <a:lstStyle>
            <a:lvl1pPr>
              <a:defRPr sz="330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it-IT" dirty="0"/>
              <a:t>Inserire titolo slide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390AD46C-BFF1-8EAA-EEE4-FDDCC5E04EA1}"/>
              </a:ext>
            </a:extLst>
          </p:cNvPr>
          <p:cNvSpPr/>
          <p:nvPr userDrawn="1"/>
        </p:nvSpPr>
        <p:spPr>
          <a:xfrm>
            <a:off x="1040410" y="4690368"/>
            <a:ext cx="4573499" cy="680884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/>
          </a:p>
        </p:txBody>
      </p:sp>
      <p:sp>
        <p:nvSpPr>
          <p:cNvPr id="4" name="Oval 1">
            <a:extLst>
              <a:ext uri="{FF2B5EF4-FFF2-40B4-BE49-F238E27FC236}">
                <a16:creationId xmlns:a16="http://schemas.microsoft.com/office/drawing/2014/main" id="{F19A209E-8C4D-866A-588B-B32982D2C57B}"/>
              </a:ext>
            </a:extLst>
          </p:cNvPr>
          <p:cNvSpPr/>
          <p:nvPr userDrawn="1"/>
        </p:nvSpPr>
        <p:spPr>
          <a:xfrm>
            <a:off x="591339" y="4581855"/>
            <a:ext cx="898144" cy="89791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/>
          </a:p>
        </p:txBody>
      </p:sp>
      <p:sp>
        <p:nvSpPr>
          <p:cNvPr id="5" name="TextBox 11">
            <a:extLst>
              <a:ext uri="{FF2B5EF4-FFF2-40B4-BE49-F238E27FC236}">
                <a16:creationId xmlns:a16="http://schemas.microsoft.com/office/drawing/2014/main" id="{8B913D01-18A2-0EEB-8588-77A666DA8E08}"/>
              </a:ext>
            </a:extLst>
          </p:cNvPr>
          <p:cNvSpPr txBox="1"/>
          <p:nvPr userDrawn="1"/>
        </p:nvSpPr>
        <p:spPr>
          <a:xfrm>
            <a:off x="591339" y="4822869"/>
            <a:ext cx="886368" cy="529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500">
                <a:solidFill>
                  <a:schemeClr val="bg1"/>
                </a:solidFill>
                <a:latin typeface="Pe-icon-7-stroke" pitchFamily="2" charset="0"/>
              </a:rPr>
              <a:t></a:t>
            </a:r>
            <a:endParaRPr lang="ru-RU" sz="3500">
              <a:solidFill>
                <a:schemeClr val="bg1"/>
              </a:solidFill>
            </a:endParaRPr>
          </a:p>
        </p:txBody>
      </p:sp>
      <p:sp>
        <p:nvSpPr>
          <p:cNvPr id="6" name="Rectangle 12">
            <a:extLst>
              <a:ext uri="{FF2B5EF4-FFF2-40B4-BE49-F238E27FC236}">
                <a16:creationId xmlns:a16="http://schemas.microsoft.com/office/drawing/2014/main" id="{822B0EAB-452C-B397-A389-1AE6780CF4B7}"/>
              </a:ext>
            </a:extLst>
          </p:cNvPr>
          <p:cNvSpPr/>
          <p:nvPr userDrawn="1"/>
        </p:nvSpPr>
        <p:spPr>
          <a:xfrm>
            <a:off x="1799886" y="4811726"/>
            <a:ext cx="377560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50" dirty="0" err="1">
                <a:solidFill>
                  <a:srgbClr val="000000"/>
                </a:solidFill>
              </a:rPr>
              <a:t>Sonsectetur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adipiscig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elit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sollicitudin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velit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fringilla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bonsectet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adipisc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estus</a:t>
            </a:r>
            <a:endParaRPr lang="ru-RU" sz="1250" dirty="0"/>
          </a:p>
        </p:txBody>
      </p:sp>
      <p:sp>
        <p:nvSpPr>
          <p:cNvPr id="7" name="Rectangle 18">
            <a:extLst>
              <a:ext uri="{FF2B5EF4-FFF2-40B4-BE49-F238E27FC236}">
                <a16:creationId xmlns:a16="http://schemas.microsoft.com/office/drawing/2014/main" id="{F25DC7E6-CDF3-2923-8722-8E51A269E644}"/>
              </a:ext>
            </a:extLst>
          </p:cNvPr>
          <p:cNvSpPr/>
          <p:nvPr userDrawn="1"/>
        </p:nvSpPr>
        <p:spPr>
          <a:xfrm>
            <a:off x="6907751" y="4690368"/>
            <a:ext cx="4621136" cy="680884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/>
          </a:p>
        </p:txBody>
      </p:sp>
      <p:sp>
        <p:nvSpPr>
          <p:cNvPr id="8" name="Oval 19">
            <a:extLst>
              <a:ext uri="{FF2B5EF4-FFF2-40B4-BE49-F238E27FC236}">
                <a16:creationId xmlns:a16="http://schemas.microsoft.com/office/drawing/2014/main" id="{1108EA50-E304-3331-3216-15055C183277}"/>
              </a:ext>
            </a:extLst>
          </p:cNvPr>
          <p:cNvSpPr/>
          <p:nvPr userDrawn="1"/>
        </p:nvSpPr>
        <p:spPr>
          <a:xfrm>
            <a:off x="6458679" y="4581855"/>
            <a:ext cx="957214" cy="89791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/>
          </a:p>
        </p:txBody>
      </p:sp>
      <p:sp>
        <p:nvSpPr>
          <p:cNvPr id="9" name="TextBox 16">
            <a:extLst>
              <a:ext uri="{FF2B5EF4-FFF2-40B4-BE49-F238E27FC236}">
                <a16:creationId xmlns:a16="http://schemas.microsoft.com/office/drawing/2014/main" id="{736FD88C-F59A-71B6-7972-8621DF76CD2F}"/>
              </a:ext>
            </a:extLst>
          </p:cNvPr>
          <p:cNvSpPr txBox="1"/>
          <p:nvPr userDrawn="1"/>
        </p:nvSpPr>
        <p:spPr>
          <a:xfrm>
            <a:off x="6458679" y="4837384"/>
            <a:ext cx="886368" cy="529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500">
                <a:solidFill>
                  <a:schemeClr val="bg1"/>
                </a:solidFill>
                <a:latin typeface="Pe-icon-7-stroke" pitchFamily="2" charset="0"/>
              </a:rPr>
              <a:t></a:t>
            </a:r>
            <a:endParaRPr lang="ru-RU" sz="3500">
              <a:solidFill>
                <a:schemeClr val="bg1"/>
              </a:solidFill>
            </a:endParaRPr>
          </a:p>
        </p:txBody>
      </p:sp>
      <p:sp>
        <p:nvSpPr>
          <p:cNvPr id="10" name="Rectangle 17">
            <a:extLst>
              <a:ext uri="{FF2B5EF4-FFF2-40B4-BE49-F238E27FC236}">
                <a16:creationId xmlns:a16="http://schemas.microsoft.com/office/drawing/2014/main" id="{63748D0D-C40A-08C4-6F20-98D1D69DDD56}"/>
              </a:ext>
            </a:extLst>
          </p:cNvPr>
          <p:cNvSpPr/>
          <p:nvPr userDrawn="1"/>
        </p:nvSpPr>
        <p:spPr>
          <a:xfrm>
            <a:off x="7667226" y="4811726"/>
            <a:ext cx="377560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50" dirty="0" err="1">
                <a:solidFill>
                  <a:srgbClr val="000000"/>
                </a:solidFill>
              </a:rPr>
              <a:t>Sonsectetur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adipiscig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elit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sollicitudin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velit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fringilla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bonsectet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adipisc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estus</a:t>
            </a:r>
            <a:endParaRPr lang="ru-RU" sz="1250" dirty="0"/>
          </a:p>
        </p:txBody>
      </p:sp>
      <p:sp>
        <p:nvSpPr>
          <p:cNvPr id="11" name="Rectangle 24">
            <a:extLst>
              <a:ext uri="{FF2B5EF4-FFF2-40B4-BE49-F238E27FC236}">
                <a16:creationId xmlns:a16="http://schemas.microsoft.com/office/drawing/2014/main" id="{313A9838-CD8D-8EC1-F7D5-284298475A96}"/>
              </a:ext>
            </a:extLst>
          </p:cNvPr>
          <p:cNvSpPr/>
          <p:nvPr userDrawn="1"/>
        </p:nvSpPr>
        <p:spPr>
          <a:xfrm>
            <a:off x="1040410" y="3120023"/>
            <a:ext cx="4573499" cy="680884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/>
          </a:p>
        </p:txBody>
      </p:sp>
      <p:sp>
        <p:nvSpPr>
          <p:cNvPr id="12" name="Oval 25">
            <a:extLst>
              <a:ext uri="{FF2B5EF4-FFF2-40B4-BE49-F238E27FC236}">
                <a16:creationId xmlns:a16="http://schemas.microsoft.com/office/drawing/2014/main" id="{6E02B485-A966-066F-2E20-3D05F01AF6EA}"/>
              </a:ext>
            </a:extLst>
          </p:cNvPr>
          <p:cNvSpPr/>
          <p:nvPr userDrawn="1"/>
        </p:nvSpPr>
        <p:spPr>
          <a:xfrm>
            <a:off x="591339" y="3011510"/>
            <a:ext cx="898144" cy="89791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/>
          </a:p>
        </p:txBody>
      </p:sp>
      <p:sp>
        <p:nvSpPr>
          <p:cNvPr id="13" name="TextBox 22">
            <a:extLst>
              <a:ext uri="{FF2B5EF4-FFF2-40B4-BE49-F238E27FC236}">
                <a16:creationId xmlns:a16="http://schemas.microsoft.com/office/drawing/2014/main" id="{9E36805C-5008-D870-6C89-8064B1E73612}"/>
              </a:ext>
            </a:extLst>
          </p:cNvPr>
          <p:cNvSpPr txBox="1"/>
          <p:nvPr userDrawn="1"/>
        </p:nvSpPr>
        <p:spPr>
          <a:xfrm>
            <a:off x="591339" y="3274296"/>
            <a:ext cx="886368" cy="529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500">
                <a:solidFill>
                  <a:schemeClr val="bg1"/>
                </a:solidFill>
                <a:latin typeface="Pe-icon-7-stroke" pitchFamily="2" charset="0"/>
              </a:rPr>
              <a:t></a:t>
            </a:r>
            <a:endParaRPr lang="ru-RU" sz="3500">
              <a:solidFill>
                <a:schemeClr val="bg1"/>
              </a:solidFill>
            </a:endParaRPr>
          </a:p>
        </p:txBody>
      </p:sp>
      <p:sp>
        <p:nvSpPr>
          <p:cNvPr id="14" name="Rectangle 23">
            <a:extLst>
              <a:ext uri="{FF2B5EF4-FFF2-40B4-BE49-F238E27FC236}">
                <a16:creationId xmlns:a16="http://schemas.microsoft.com/office/drawing/2014/main" id="{79C53CED-2237-F59B-977C-1BDC30530D87}"/>
              </a:ext>
            </a:extLst>
          </p:cNvPr>
          <p:cNvSpPr/>
          <p:nvPr userDrawn="1"/>
        </p:nvSpPr>
        <p:spPr>
          <a:xfrm>
            <a:off x="1799886" y="3241381"/>
            <a:ext cx="377560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50" dirty="0" err="1">
                <a:solidFill>
                  <a:srgbClr val="000000"/>
                </a:solidFill>
              </a:rPr>
              <a:t>Sonsectetur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adipiscig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elit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sollicitudin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velit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fringilla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bonsectet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adipisc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estus</a:t>
            </a:r>
            <a:endParaRPr lang="ru-RU" sz="1250" dirty="0"/>
          </a:p>
        </p:txBody>
      </p:sp>
      <p:sp>
        <p:nvSpPr>
          <p:cNvPr id="15" name="Rectangle 30">
            <a:extLst>
              <a:ext uri="{FF2B5EF4-FFF2-40B4-BE49-F238E27FC236}">
                <a16:creationId xmlns:a16="http://schemas.microsoft.com/office/drawing/2014/main" id="{AAC3E3D0-E0AA-0D58-779C-7407EB201ABA}"/>
              </a:ext>
            </a:extLst>
          </p:cNvPr>
          <p:cNvSpPr/>
          <p:nvPr userDrawn="1"/>
        </p:nvSpPr>
        <p:spPr>
          <a:xfrm>
            <a:off x="6907751" y="3120023"/>
            <a:ext cx="4621136" cy="680884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/>
          </a:p>
        </p:txBody>
      </p:sp>
      <p:sp>
        <p:nvSpPr>
          <p:cNvPr id="16" name="Oval 31">
            <a:extLst>
              <a:ext uri="{FF2B5EF4-FFF2-40B4-BE49-F238E27FC236}">
                <a16:creationId xmlns:a16="http://schemas.microsoft.com/office/drawing/2014/main" id="{02D457A7-788D-5EE4-1F2F-184C1A526D53}"/>
              </a:ext>
            </a:extLst>
          </p:cNvPr>
          <p:cNvSpPr/>
          <p:nvPr userDrawn="1"/>
        </p:nvSpPr>
        <p:spPr>
          <a:xfrm>
            <a:off x="6458679" y="3011510"/>
            <a:ext cx="898144" cy="89791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/>
          </a:p>
        </p:txBody>
      </p:sp>
      <p:sp>
        <p:nvSpPr>
          <p:cNvPr id="17" name="TextBox 28">
            <a:extLst>
              <a:ext uri="{FF2B5EF4-FFF2-40B4-BE49-F238E27FC236}">
                <a16:creationId xmlns:a16="http://schemas.microsoft.com/office/drawing/2014/main" id="{5E6AC857-3BDD-982B-C83B-919E178D4415}"/>
              </a:ext>
            </a:extLst>
          </p:cNvPr>
          <p:cNvSpPr txBox="1"/>
          <p:nvPr userDrawn="1"/>
        </p:nvSpPr>
        <p:spPr>
          <a:xfrm>
            <a:off x="6458679" y="3296067"/>
            <a:ext cx="886368" cy="529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500">
                <a:solidFill>
                  <a:schemeClr val="bg1"/>
                </a:solidFill>
                <a:latin typeface="Pe-icon-7-stroke" pitchFamily="2" charset="0"/>
              </a:rPr>
              <a:t></a:t>
            </a:r>
            <a:endParaRPr lang="ru-RU" sz="3500">
              <a:solidFill>
                <a:schemeClr val="bg1"/>
              </a:solidFill>
            </a:endParaRPr>
          </a:p>
        </p:txBody>
      </p:sp>
      <p:sp>
        <p:nvSpPr>
          <p:cNvPr id="18" name="Rectangle 29">
            <a:extLst>
              <a:ext uri="{FF2B5EF4-FFF2-40B4-BE49-F238E27FC236}">
                <a16:creationId xmlns:a16="http://schemas.microsoft.com/office/drawing/2014/main" id="{7782B1E7-CCAC-C135-B2B9-A4A1CB4ED2F7}"/>
              </a:ext>
            </a:extLst>
          </p:cNvPr>
          <p:cNvSpPr/>
          <p:nvPr userDrawn="1"/>
        </p:nvSpPr>
        <p:spPr>
          <a:xfrm>
            <a:off x="7667226" y="3241381"/>
            <a:ext cx="377560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50" dirty="0" err="1">
                <a:solidFill>
                  <a:srgbClr val="000000"/>
                </a:solidFill>
              </a:rPr>
              <a:t>Sonsectetur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adipiscig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elit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sollicitudin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velit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fringilla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bonsectet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adipisc</a:t>
            </a:r>
            <a:r>
              <a:rPr lang="en-US" sz="1250" dirty="0">
                <a:solidFill>
                  <a:srgbClr val="000000"/>
                </a:solidFill>
              </a:rPr>
              <a:t> </a:t>
            </a:r>
            <a:r>
              <a:rPr lang="en-US" sz="1250" dirty="0" err="1">
                <a:solidFill>
                  <a:srgbClr val="000000"/>
                </a:solidFill>
              </a:rPr>
              <a:t>estus</a:t>
            </a:r>
            <a:endParaRPr lang="ru-RU" sz="1250" dirty="0"/>
          </a:p>
        </p:txBody>
      </p:sp>
      <p:sp>
        <p:nvSpPr>
          <p:cNvPr id="19" name="TextBox 5">
            <a:extLst>
              <a:ext uri="{FF2B5EF4-FFF2-40B4-BE49-F238E27FC236}">
                <a16:creationId xmlns:a16="http://schemas.microsoft.com/office/drawing/2014/main" id="{EE1CD797-59A9-8420-4CA9-06E445D341A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1090" y="1770234"/>
            <a:ext cx="10956603" cy="919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Lorem ipsum dolor sit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amet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,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consectetur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adipiscing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elit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.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Suspendisse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sed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odio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sit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amet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nisl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hendrerit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mattis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.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Quisque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lectus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magna, fermentum in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ultrices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at,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laoreet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eu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nunc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.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Pellentesque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et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massa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mauris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. Aenean non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aliquam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velit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.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Aliquam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rhoncus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justo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non gravida maximus. Sed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consectetur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metus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eget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laoreet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luctus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. Sed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ut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ornare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massa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17592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semplice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id="{E361EC51-A093-7C78-34CF-1D3757879B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8171" y="533400"/>
            <a:ext cx="10515163" cy="1325563"/>
          </a:xfrm>
          <a:prstGeom prst="rect">
            <a:avLst/>
          </a:prstGeom>
        </p:spPr>
        <p:txBody>
          <a:bodyPr/>
          <a:lstStyle>
            <a:lvl1pPr>
              <a:defRPr sz="330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it-IT" dirty="0"/>
              <a:t>Inserire titolo slide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E9C48CEB-C5BA-98D9-EDAA-3B790C50C78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8171" y="2247900"/>
            <a:ext cx="10515163" cy="3619500"/>
          </a:xfrm>
          <a:prstGeom prst="rect">
            <a:avLst/>
          </a:prstGeom>
        </p:spPr>
        <p:txBody>
          <a:bodyPr/>
          <a:lstStyle>
            <a:lvl1pPr marL="342900" indent="-342900">
              <a:buFont typeface="Wingdings" panose="05000000000000000000" pitchFamily="2" charset="2"/>
              <a:buChar char="§"/>
              <a:defRPr>
                <a:solidFill>
                  <a:schemeClr val="tx2"/>
                </a:solidFill>
              </a:defRPr>
            </a:lvl1pPr>
            <a:lvl2pPr marL="742859" indent="-285750">
              <a:buFont typeface="Wingdings" panose="05000000000000000000" pitchFamily="2" charset="2"/>
              <a:buChar char="§"/>
              <a:defRPr>
                <a:solidFill>
                  <a:schemeClr val="tx2"/>
                </a:solidFill>
              </a:defRPr>
            </a:lvl2pPr>
            <a:lvl3pPr marL="1199967" indent="-285750">
              <a:buFont typeface="Wingdings" panose="05000000000000000000" pitchFamily="2" charset="2"/>
              <a:buChar char="§"/>
              <a:defRPr>
                <a:solidFill>
                  <a:schemeClr val="tx2"/>
                </a:solidFill>
              </a:defRPr>
            </a:lvl3pPr>
            <a:lvl4pPr marL="1599926" indent="-228600">
              <a:buFont typeface="Wingdings" panose="05000000000000000000" pitchFamily="2" charset="2"/>
              <a:buChar char="§"/>
              <a:defRPr>
                <a:solidFill>
                  <a:schemeClr val="tx2"/>
                </a:solidFill>
              </a:defRPr>
            </a:lvl4pPr>
            <a:lvl5pPr marL="2057034" indent="-228600">
              <a:buFont typeface="Wingdings" panose="05000000000000000000" pitchFamily="2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3839534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schema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id="{E361EC51-A093-7C78-34CF-1D3757879B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8171" y="533401"/>
            <a:ext cx="10515163" cy="952500"/>
          </a:xfrm>
          <a:prstGeom prst="rect">
            <a:avLst/>
          </a:prstGeom>
        </p:spPr>
        <p:txBody>
          <a:bodyPr/>
          <a:lstStyle>
            <a:lvl1pPr>
              <a:defRPr sz="330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it-IT" dirty="0"/>
              <a:t>Inserire titolo slide</a:t>
            </a:r>
          </a:p>
        </p:txBody>
      </p:sp>
      <p:sp>
        <p:nvSpPr>
          <p:cNvPr id="2" name="Rectangle 20">
            <a:extLst>
              <a:ext uri="{FF2B5EF4-FFF2-40B4-BE49-F238E27FC236}">
                <a16:creationId xmlns:a16="http://schemas.microsoft.com/office/drawing/2014/main" id="{783A0C14-1E75-4090-0D72-FBFCEA2C845E}"/>
              </a:ext>
            </a:extLst>
          </p:cNvPr>
          <p:cNvSpPr/>
          <p:nvPr userDrawn="1"/>
        </p:nvSpPr>
        <p:spPr>
          <a:xfrm>
            <a:off x="3291755" y="3048000"/>
            <a:ext cx="2461256" cy="24007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/>
          </a:p>
        </p:txBody>
      </p:sp>
      <p:sp>
        <p:nvSpPr>
          <p:cNvPr id="4" name="Rectangle 21">
            <a:extLst>
              <a:ext uri="{FF2B5EF4-FFF2-40B4-BE49-F238E27FC236}">
                <a16:creationId xmlns:a16="http://schemas.microsoft.com/office/drawing/2014/main" id="{2B497F07-DA76-B1BF-CBDA-7E059A70DCBB}"/>
              </a:ext>
            </a:extLst>
          </p:cNvPr>
          <p:cNvSpPr/>
          <p:nvPr userDrawn="1"/>
        </p:nvSpPr>
        <p:spPr>
          <a:xfrm>
            <a:off x="5997559" y="3048000"/>
            <a:ext cx="2461256" cy="2400757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/>
          </a:p>
        </p:txBody>
      </p:sp>
      <p:sp>
        <p:nvSpPr>
          <p:cNvPr id="5" name="Rectangle 22">
            <a:extLst>
              <a:ext uri="{FF2B5EF4-FFF2-40B4-BE49-F238E27FC236}">
                <a16:creationId xmlns:a16="http://schemas.microsoft.com/office/drawing/2014/main" id="{A193E924-1528-007D-B429-77D988422493}"/>
              </a:ext>
            </a:extLst>
          </p:cNvPr>
          <p:cNvSpPr/>
          <p:nvPr userDrawn="1"/>
        </p:nvSpPr>
        <p:spPr>
          <a:xfrm>
            <a:off x="608171" y="3048000"/>
            <a:ext cx="2461256" cy="2400757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/>
          </a:p>
        </p:txBody>
      </p:sp>
      <p:sp>
        <p:nvSpPr>
          <p:cNvPr id="6" name="Rectangle 23">
            <a:extLst>
              <a:ext uri="{FF2B5EF4-FFF2-40B4-BE49-F238E27FC236}">
                <a16:creationId xmlns:a16="http://schemas.microsoft.com/office/drawing/2014/main" id="{DFF10B17-ED70-4F49-E9A9-521DDB19E331}"/>
              </a:ext>
            </a:extLst>
          </p:cNvPr>
          <p:cNvSpPr/>
          <p:nvPr userDrawn="1"/>
        </p:nvSpPr>
        <p:spPr>
          <a:xfrm>
            <a:off x="8703364" y="3048000"/>
            <a:ext cx="2461256" cy="2400757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/>
          </a:p>
        </p:txBody>
      </p:sp>
      <p:grpSp>
        <p:nvGrpSpPr>
          <p:cNvPr id="7" name="Group 7">
            <a:extLst>
              <a:ext uri="{FF2B5EF4-FFF2-40B4-BE49-F238E27FC236}">
                <a16:creationId xmlns:a16="http://schemas.microsoft.com/office/drawing/2014/main" id="{A321EAE4-892E-33BA-9700-F53AC2ACCC1C}"/>
              </a:ext>
            </a:extLst>
          </p:cNvPr>
          <p:cNvGrpSpPr/>
          <p:nvPr userDrawn="1"/>
        </p:nvGrpSpPr>
        <p:grpSpPr>
          <a:xfrm>
            <a:off x="3549338" y="3745535"/>
            <a:ext cx="1955337" cy="1155094"/>
            <a:chOff x="1216025" y="9212146"/>
            <a:chExt cx="3909655" cy="2310186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0CFB12B-36F0-0AF6-4B00-D0A75CFEDF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15789" y="9212146"/>
              <a:ext cx="2666997" cy="14670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9pPr>
            </a:lstStyle>
            <a:p>
              <a:pPr algn="ctr"/>
              <a:r>
                <a:rPr lang="en-GB" sz="6250" baseline="30000">
                  <a:solidFill>
                    <a:schemeClr val="bg1"/>
                  </a:solidFill>
                  <a:latin typeface="FontAwesome" pitchFamily="50" charset="0"/>
                </a:rPr>
                <a:t></a:t>
              </a:r>
            </a:p>
          </p:txBody>
        </p:sp>
        <p:sp>
          <p:nvSpPr>
            <p:cNvPr id="9" name="TextBox 5">
              <a:extLst>
                <a:ext uri="{FF2B5EF4-FFF2-40B4-BE49-F238E27FC236}">
                  <a16:creationId xmlns:a16="http://schemas.microsoft.com/office/drawing/2014/main" id="{A0C35349-9AC7-2FAE-39BF-A7CDE97EAE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16025" y="10475893"/>
              <a:ext cx="3909655" cy="1046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9pPr>
            </a:lstStyle>
            <a:p>
              <a:pPr algn="ctr"/>
              <a:r>
                <a:rPr lang="en-US" sz="2100" b="1" baseline="30000">
                  <a:solidFill>
                    <a:schemeClr val="bg1"/>
                  </a:solidFill>
                  <a:latin typeface="Montserrat" panose="00000500000000000000" pitchFamily="50" charset="-52"/>
                </a:rPr>
                <a:t>DISCOUNT</a:t>
              </a:r>
            </a:p>
            <a:p>
              <a:pPr algn="ctr"/>
              <a:r>
                <a:rPr lang="en-US" sz="2100" b="1" baseline="30000">
                  <a:solidFill>
                    <a:schemeClr val="bg1"/>
                  </a:solidFill>
                  <a:latin typeface="Montserrat" panose="00000500000000000000" pitchFamily="50" charset="-52"/>
                </a:rPr>
                <a:t>SYSTEM</a:t>
              </a:r>
              <a:endParaRPr lang="pt-BR" sz="1750" baseline="30000">
                <a:solidFill>
                  <a:schemeClr val="bg1"/>
                </a:solidFill>
                <a:latin typeface="Montserrat" panose="00000500000000000000" pitchFamily="50" charset="-52"/>
              </a:endParaRPr>
            </a:p>
          </p:txBody>
        </p:sp>
      </p:grpSp>
      <p:grpSp>
        <p:nvGrpSpPr>
          <p:cNvPr id="10" name="Group 25">
            <a:extLst>
              <a:ext uri="{FF2B5EF4-FFF2-40B4-BE49-F238E27FC236}">
                <a16:creationId xmlns:a16="http://schemas.microsoft.com/office/drawing/2014/main" id="{CD254DE9-1D11-DDAD-5B75-4A615028B93C}"/>
              </a:ext>
            </a:extLst>
          </p:cNvPr>
          <p:cNvGrpSpPr/>
          <p:nvPr userDrawn="1"/>
        </p:nvGrpSpPr>
        <p:grpSpPr>
          <a:xfrm>
            <a:off x="861130" y="3745535"/>
            <a:ext cx="1955337" cy="1155094"/>
            <a:chOff x="1216025" y="9212146"/>
            <a:chExt cx="3909655" cy="2310186"/>
          </a:xfrm>
        </p:grpSpPr>
        <p:sp>
          <p:nvSpPr>
            <p:cNvPr id="11" name="TextBox 7">
              <a:extLst>
                <a:ext uri="{FF2B5EF4-FFF2-40B4-BE49-F238E27FC236}">
                  <a16:creationId xmlns:a16="http://schemas.microsoft.com/office/drawing/2014/main" id="{0A9E6736-07AC-2B8E-A533-C6D44DFE1C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15789" y="9212146"/>
              <a:ext cx="2666997" cy="136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9pPr>
            </a:lstStyle>
            <a:p>
              <a:pPr algn="ctr"/>
              <a:r>
                <a:rPr lang="en-GB" sz="5750" baseline="30000">
                  <a:solidFill>
                    <a:schemeClr val="tx2"/>
                  </a:solidFill>
                  <a:latin typeface="FontAwesome" pitchFamily="50" charset="0"/>
                </a:rPr>
                <a:t></a:t>
              </a:r>
            </a:p>
          </p:txBody>
        </p:sp>
        <p:sp>
          <p:nvSpPr>
            <p:cNvPr id="12" name="TextBox 5">
              <a:extLst>
                <a:ext uri="{FF2B5EF4-FFF2-40B4-BE49-F238E27FC236}">
                  <a16:creationId xmlns:a16="http://schemas.microsoft.com/office/drawing/2014/main" id="{A74C7362-8EA2-BFE1-F9CF-94E2991BFE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16025" y="10475893"/>
              <a:ext cx="3909655" cy="1046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9pPr>
            </a:lstStyle>
            <a:p>
              <a:pPr algn="ctr"/>
              <a:r>
                <a:rPr lang="en-US" sz="2100" b="1" baseline="30000">
                  <a:solidFill>
                    <a:schemeClr val="tx2"/>
                  </a:solidFill>
                  <a:latin typeface="Montserrat" panose="00000500000000000000" pitchFamily="50" charset="-52"/>
                </a:rPr>
                <a:t>UPTODATE</a:t>
              </a:r>
            </a:p>
            <a:p>
              <a:pPr algn="ctr"/>
              <a:r>
                <a:rPr lang="en-US" sz="2100" b="1" baseline="30000">
                  <a:solidFill>
                    <a:schemeClr val="tx2"/>
                  </a:solidFill>
                  <a:latin typeface="Montserrat" panose="00000500000000000000" pitchFamily="50" charset="-52"/>
                </a:rPr>
                <a:t>SERVICE</a:t>
              </a:r>
              <a:endParaRPr lang="pt-BR" sz="1750" baseline="30000">
                <a:solidFill>
                  <a:schemeClr val="tx2"/>
                </a:solidFill>
                <a:latin typeface="Montserrat" panose="00000500000000000000" pitchFamily="50" charset="-52"/>
              </a:endParaRPr>
            </a:p>
          </p:txBody>
        </p:sp>
      </p:grpSp>
      <p:grpSp>
        <p:nvGrpSpPr>
          <p:cNvPr id="13" name="Group 33">
            <a:extLst>
              <a:ext uri="{FF2B5EF4-FFF2-40B4-BE49-F238E27FC236}">
                <a16:creationId xmlns:a16="http://schemas.microsoft.com/office/drawing/2014/main" id="{ECC01B1F-337C-0A4E-D0B3-338460D1C35F}"/>
              </a:ext>
            </a:extLst>
          </p:cNvPr>
          <p:cNvGrpSpPr/>
          <p:nvPr userDrawn="1"/>
        </p:nvGrpSpPr>
        <p:grpSpPr>
          <a:xfrm>
            <a:off x="6264304" y="3730786"/>
            <a:ext cx="1955337" cy="1169842"/>
            <a:chOff x="1216025" y="9182649"/>
            <a:chExt cx="3909655" cy="2339684"/>
          </a:xfrm>
        </p:grpSpPr>
        <p:sp>
          <p:nvSpPr>
            <p:cNvPr id="14" name="TextBox 7">
              <a:extLst>
                <a:ext uri="{FF2B5EF4-FFF2-40B4-BE49-F238E27FC236}">
                  <a16:creationId xmlns:a16="http://schemas.microsoft.com/office/drawing/2014/main" id="{5E008A65-D4BF-87B4-1109-17484A0718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15789" y="9182649"/>
              <a:ext cx="2666997" cy="1467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9pPr>
            </a:lstStyle>
            <a:p>
              <a:pPr algn="ctr"/>
              <a:r>
                <a:rPr lang="en-GB" sz="6250" baseline="30000">
                  <a:solidFill>
                    <a:schemeClr val="tx2"/>
                  </a:solidFill>
                  <a:latin typeface="FontAwesome" pitchFamily="50" charset="0"/>
                </a:rPr>
                <a:t></a:t>
              </a:r>
            </a:p>
          </p:txBody>
        </p:sp>
        <p:sp>
          <p:nvSpPr>
            <p:cNvPr id="15" name="TextBox 5">
              <a:extLst>
                <a:ext uri="{FF2B5EF4-FFF2-40B4-BE49-F238E27FC236}">
                  <a16:creationId xmlns:a16="http://schemas.microsoft.com/office/drawing/2014/main" id="{E60961A8-3972-2351-7DAD-DBEDC92153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16025" y="10475893"/>
              <a:ext cx="3909655" cy="1046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9pPr>
            </a:lstStyle>
            <a:p>
              <a:pPr algn="ctr"/>
              <a:r>
                <a:rPr lang="en-US" sz="2100" b="1" baseline="30000">
                  <a:solidFill>
                    <a:schemeClr val="tx2"/>
                  </a:solidFill>
                  <a:latin typeface="Montserrat" panose="00000500000000000000" pitchFamily="50" charset="-52"/>
                </a:rPr>
                <a:t>SECURITY</a:t>
              </a:r>
            </a:p>
            <a:p>
              <a:pPr algn="ctr"/>
              <a:r>
                <a:rPr lang="en-US" sz="2100" b="1" baseline="30000">
                  <a:solidFill>
                    <a:schemeClr val="tx2"/>
                  </a:solidFill>
                  <a:latin typeface="Montserrat" panose="00000500000000000000" pitchFamily="50" charset="-52"/>
                </a:rPr>
                <a:t>STORAGE</a:t>
              </a:r>
              <a:endParaRPr lang="pt-BR" sz="1750" baseline="30000">
                <a:solidFill>
                  <a:schemeClr val="tx2"/>
                </a:solidFill>
                <a:latin typeface="Montserrat" panose="00000500000000000000" pitchFamily="50" charset="-52"/>
              </a:endParaRPr>
            </a:p>
          </p:txBody>
        </p:sp>
      </p:grpSp>
      <p:grpSp>
        <p:nvGrpSpPr>
          <p:cNvPr id="16" name="Group 36">
            <a:extLst>
              <a:ext uri="{FF2B5EF4-FFF2-40B4-BE49-F238E27FC236}">
                <a16:creationId xmlns:a16="http://schemas.microsoft.com/office/drawing/2014/main" id="{41079AEE-04F3-8E41-AC81-A029D1DA2B2C}"/>
              </a:ext>
            </a:extLst>
          </p:cNvPr>
          <p:cNvGrpSpPr/>
          <p:nvPr userDrawn="1"/>
        </p:nvGrpSpPr>
        <p:grpSpPr>
          <a:xfrm>
            <a:off x="8956323" y="3730786"/>
            <a:ext cx="1955337" cy="1169842"/>
            <a:chOff x="1216025" y="9182649"/>
            <a:chExt cx="3909655" cy="2339684"/>
          </a:xfrm>
        </p:grpSpPr>
        <p:sp>
          <p:nvSpPr>
            <p:cNvPr id="17" name="TextBox 7">
              <a:extLst>
                <a:ext uri="{FF2B5EF4-FFF2-40B4-BE49-F238E27FC236}">
                  <a16:creationId xmlns:a16="http://schemas.microsoft.com/office/drawing/2014/main" id="{88C8E2D1-7B48-C663-3534-CEC36D776D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15789" y="9182649"/>
              <a:ext cx="2666997" cy="1467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9pPr>
            </a:lstStyle>
            <a:p>
              <a:pPr algn="ctr"/>
              <a:r>
                <a:rPr lang="en-GB" sz="6250" baseline="30000">
                  <a:solidFill>
                    <a:schemeClr val="tx2"/>
                  </a:solidFill>
                  <a:latin typeface="FontAwesome" pitchFamily="50" charset="0"/>
                </a:rPr>
                <a:t></a:t>
              </a:r>
            </a:p>
          </p:txBody>
        </p:sp>
        <p:sp>
          <p:nvSpPr>
            <p:cNvPr id="18" name="TextBox 5">
              <a:extLst>
                <a:ext uri="{FF2B5EF4-FFF2-40B4-BE49-F238E27FC236}">
                  <a16:creationId xmlns:a16="http://schemas.microsoft.com/office/drawing/2014/main" id="{641782D6-8BCC-8D2E-A614-4CE200C2B1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16025" y="10475893"/>
              <a:ext cx="3909655" cy="1046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9pPr>
            </a:lstStyle>
            <a:p>
              <a:pPr algn="ctr"/>
              <a:r>
                <a:rPr lang="en-US" sz="2100" b="1" baseline="30000">
                  <a:solidFill>
                    <a:schemeClr val="tx2"/>
                  </a:solidFill>
                  <a:latin typeface="Montserrat" panose="00000500000000000000" pitchFamily="50" charset="-52"/>
                </a:rPr>
                <a:t>ANNUAL</a:t>
              </a:r>
            </a:p>
            <a:p>
              <a:pPr algn="ctr"/>
              <a:r>
                <a:rPr lang="en-US" sz="2100" b="1" baseline="30000">
                  <a:solidFill>
                    <a:schemeClr val="tx2"/>
                  </a:solidFill>
                  <a:latin typeface="Montserrat" panose="00000500000000000000" pitchFamily="50" charset="-52"/>
                </a:rPr>
                <a:t>BACKUPS</a:t>
              </a:r>
              <a:endParaRPr lang="pt-BR" sz="1750" baseline="30000">
                <a:solidFill>
                  <a:schemeClr val="tx2"/>
                </a:solidFill>
                <a:latin typeface="Montserrat" panose="00000500000000000000" pitchFamily="50" charset="-52"/>
              </a:endParaRPr>
            </a:p>
          </p:txBody>
        </p:sp>
      </p:grpSp>
      <p:sp>
        <p:nvSpPr>
          <p:cNvPr id="19" name="TextBox 5">
            <a:extLst>
              <a:ext uri="{FF2B5EF4-FFF2-40B4-BE49-F238E27FC236}">
                <a16:creationId xmlns:a16="http://schemas.microsoft.com/office/drawing/2014/main" id="{C5725416-926F-3DCA-A5D4-7AE6D69FAC7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08171" y="1828800"/>
            <a:ext cx="10515163" cy="919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Lorem ipsum dolor sit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amet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,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consectetur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adipiscing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elit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.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Suspendisse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sed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odio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sit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amet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nisl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hendrerit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mattis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.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Quisque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lectus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magna, fermentum in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ultrices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at,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laoreet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eu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nunc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.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Pellentesque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et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massa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mauris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. Aenean non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aliquam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velit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.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Aliquam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rhoncus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justo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non gravida maximus. Sed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consectetur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metus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eget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laoreet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luctus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. Sed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ut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ornare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massa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52645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schema 5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2">
            <a:extLst>
              <a:ext uri="{FF2B5EF4-FFF2-40B4-BE49-F238E27FC236}">
                <a16:creationId xmlns:a16="http://schemas.microsoft.com/office/drawing/2014/main" id="{08E4F7FC-58A8-3BC2-095B-BEC394954A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8171" y="533400"/>
            <a:ext cx="5011453" cy="1325563"/>
          </a:xfrm>
          <a:prstGeom prst="rect">
            <a:avLst/>
          </a:prstGeom>
        </p:spPr>
        <p:txBody>
          <a:bodyPr/>
          <a:lstStyle>
            <a:lvl1pPr>
              <a:defRPr sz="330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it-IT" dirty="0"/>
              <a:t>Inserire titolo slide</a:t>
            </a:r>
          </a:p>
        </p:txBody>
      </p:sp>
      <p:sp>
        <p:nvSpPr>
          <p:cNvPr id="2" name="Rectangle 6">
            <a:extLst>
              <a:ext uri="{FF2B5EF4-FFF2-40B4-BE49-F238E27FC236}">
                <a16:creationId xmlns:a16="http://schemas.microsoft.com/office/drawing/2014/main" id="{15566394-C06F-42AD-626C-4D7A318B62E1}"/>
              </a:ext>
            </a:extLst>
          </p:cNvPr>
          <p:cNvSpPr/>
          <p:nvPr userDrawn="1"/>
        </p:nvSpPr>
        <p:spPr>
          <a:xfrm>
            <a:off x="5943560" y="590550"/>
            <a:ext cx="5678379" cy="56769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/>
          </a:p>
        </p:txBody>
      </p:sp>
      <p:cxnSp>
        <p:nvCxnSpPr>
          <p:cNvPr id="3" name="Straight Connector 7">
            <a:extLst>
              <a:ext uri="{FF2B5EF4-FFF2-40B4-BE49-F238E27FC236}">
                <a16:creationId xmlns:a16="http://schemas.microsoft.com/office/drawing/2014/main" id="{6F079E1C-493E-3EF2-60C1-8E7599CF3EF2}"/>
              </a:ext>
            </a:extLst>
          </p:cNvPr>
          <p:cNvCxnSpPr>
            <a:cxnSpLocks/>
          </p:cNvCxnSpPr>
          <p:nvPr userDrawn="1"/>
        </p:nvCxnSpPr>
        <p:spPr>
          <a:xfrm>
            <a:off x="6438989" y="3429000"/>
            <a:ext cx="468752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9">
            <a:extLst>
              <a:ext uri="{FF2B5EF4-FFF2-40B4-BE49-F238E27FC236}">
                <a16:creationId xmlns:a16="http://schemas.microsoft.com/office/drawing/2014/main" id="{46549285-1F5F-4818-1D21-95F158ED8F29}"/>
              </a:ext>
            </a:extLst>
          </p:cNvPr>
          <p:cNvCxnSpPr>
            <a:cxnSpLocks/>
          </p:cNvCxnSpPr>
          <p:nvPr userDrawn="1"/>
        </p:nvCxnSpPr>
        <p:spPr>
          <a:xfrm flipV="1">
            <a:off x="8782750" y="990600"/>
            <a:ext cx="0" cy="199072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12">
            <a:extLst>
              <a:ext uri="{FF2B5EF4-FFF2-40B4-BE49-F238E27FC236}">
                <a16:creationId xmlns:a16="http://schemas.microsoft.com/office/drawing/2014/main" id="{55147709-D0F6-FE27-1E7C-E5C56CF1CBD2}"/>
              </a:ext>
            </a:extLst>
          </p:cNvPr>
          <p:cNvCxnSpPr>
            <a:cxnSpLocks/>
          </p:cNvCxnSpPr>
          <p:nvPr userDrawn="1"/>
        </p:nvCxnSpPr>
        <p:spPr>
          <a:xfrm flipV="1">
            <a:off x="8782750" y="3848100"/>
            <a:ext cx="0" cy="199072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17">
            <a:extLst>
              <a:ext uri="{FF2B5EF4-FFF2-40B4-BE49-F238E27FC236}">
                <a16:creationId xmlns:a16="http://schemas.microsoft.com/office/drawing/2014/main" id="{50C3B6B2-5AE9-BBCF-AD14-D7643C4C10E7}"/>
              </a:ext>
            </a:extLst>
          </p:cNvPr>
          <p:cNvGrpSpPr/>
          <p:nvPr userDrawn="1"/>
        </p:nvGrpSpPr>
        <p:grpSpPr>
          <a:xfrm>
            <a:off x="6324660" y="1449918"/>
            <a:ext cx="2096043" cy="1401827"/>
            <a:chOff x="12722230" y="2899836"/>
            <a:chExt cx="4190995" cy="2803652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5835DDC-3373-5CB5-2E5F-C67770BD20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84226" y="2899836"/>
              <a:ext cx="2666998" cy="17235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9pPr>
            </a:lstStyle>
            <a:p>
              <a:pPr algn="ctr"/>
              <a:r>
                <a:rPr lang="en-GB" sz="7500" baseline="30000" dirty="0">
                  <a:solidFill>
                    <a:schemeClr val="bg1"/>
                  </a:solidFill>
                  <a:latin typeface="FontAwesome" pitchFamily="50" charset="0"/>
                </a:rPr>
                <a:t></a:t>
              </a:r>
            </a:p>
          </p:txBody>
        </p:sp>
        <p:sp>
          <p:nvSpPr>
            <p:cNvPr id="9" name="TextBox 5">
              <a:extLst>
                <a:ext uri="{FF2B5EF4-FFF2-40B4-BE49-F238E27FC236}">
                  <a16:creationId xmlns:a16="http://schemas.microsoft.com/office/drawing/2014/main" id="{655B0AF9-8FAF-9A26-FCB3-A5D2ABA8AC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722230" y="4267199"/>
              <a:ext cx="4190995" cy="1436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9pPr>
            </a:lstStyle>
            <a:p>
              <a:pPr algn="ctr"/>
              <a:r>
                <a:rPr lang="en-GB" sz="2100" b="1" baseline="30000" dirty="0">
                  <a:solidFill>
                    <a:schemeClr val="bg1"/>
                  </a:solidFill>
                  <a:latin typeface="Montserrat" panose="00000500000000000000" pitchFamily="50" charset="-52"/>
                </a:rPr>
                <a:t>ANNUAL INCOME</a:t>
              </a:r>
            </a:p>
            <a:p>
              <a:pPr algn="ctr"/>
              <a:endParaRPr lang="pt-BR" sz="500" baseline="30000" dirty="0">
                <a:solidFill>
                  <a:schemeClr val="bg1"/>
                </a:solidFill>
                <a:latin typeface="Montserrat" panose="00000500000000000000" pitchFamily="50" charset="-52"/>
              </a:endParaRPr>
            </a:p>
            <a:p>
              <a:pPr algn="ctr"/>
              <a:r>
                <a:rPr lang="pt-BR" sz="1750" baseline="30000" dirty="0">
                  <a:solidFill>
                    <a:schemeClr val="bg1"/>
                  </a:solidFill>
                  <a:latin typeface="Montserrat" panose="00000500000000000000" pitchFamily="50" charset="-52"/>
                </a:rPr>
                <a:t>Nulla sem elit tempor ines pharetra veles faucib</a:t>
              </a:r>
            </a:p>
          </p:txBody>
        </p:sp>
      </p:grpSp>
      <p:sp>
        <p:nvSpPr>
          <p:cNvPr id="10" name="TextBox 7">
            <a:extLst>
              <a:ext uri="{FF2B5EF4-FFF2-40B4-BE49-F238E27FC236}">
                <a16:creationId xmlns:a16="http://schemas.microsoft.com/office/drawing/2014/main" id="{6FE6A590-80EE-43A8-5B6E-8BD3A51C1BE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87783" y="1449918"/>
            <a:ext cx="1333846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pPr algn="ctr"/>
            <a:r>
              <a:rPr lang="en-GB" sz="7500" baseline="30000">
                <a:solidFill>
                  <a:schemeClr val="bg1"/>
                </a:solidFill>
                <a:latin typeface="FontAwesome" pitchFamily="50" charset="0"/>
              </a:rPr>
              <a:t></a:t>
            </a:r>
          </a:p>
        </p:txBody>
      </p:sp>
      <p:sp>
        <p:nvSpPr>
          <p:cNvPr id="11" name="TextBox 5">
            <a:extLst>
              <a:ext uri="{FF2B5EF4-FFF2-40B4-BE49-F238E27FC236}">
                <a16:creationId xmlns:a16="http://schemas.microsoft.com/office/drawing/2014/main" id="{C69DFC98-F90E-DC7C-3B34-4ABFEE3F5B0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06687" y="2133600"/>
            <a:ext cx="2096043" cy="71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pPr algn="ctr"/>
            <a:r>
              <a:rPr lang="en-GB" sz="2100" b="1" baseline="30000">
                <a:solidFill>
                  <a:schemeClr val="bg1"/>
                </a:solidFill>
                <a:latin typeface="Montserrat" panose="00000500000000000000" pitchFamily="50" charset="-52"/>
              </a:rPr>
              <a:t>PHYLOSOPHY</a:t>
            </a:r>
          </a:p>
          <a:p>
            <a:pPr algn="ctr"/>
            <a:endParaRPr lang="pt-BR" sz="500" baseline="30000">
              <a:solidFill>
                <a:schemeClr val="bg1"/>
              </a:solidFill>
              <a:latin typeface="Montserrat" panose="00000500000000000000" pitchFamily="50" charset="-52"/>
            </a:endParaRPr>
          </a:p>
          <a:p>
            <a:pPr algn="ctr"/>
            <a:r>
              <a:rPr lang="pt-BR" sz="1750" baseline="30000">
                <a:solidFill>
                  <a:schemeClr val="bg1"/>
                </a:solidFill>
                <a:latin typeface="Montserrat" panose="00000500000000000000" pitchFamily="50" charset="-52"/>
              </a:rPr>
              <a:t>Nulla sem elit tempor ines pharetra veles faucib</a:t>
            </a:r>
          </a:p>
        </p:txBody>
      </p:sp>
      <p:sp>
        <p:nvSpPr>
          <p:cNvPr id="12" name="TextBox 7">
            <a:extLst>
              <a:ext uri="{FF2B5EF4-FFF2-40B4-BE49-F238E27FC236}">
                <a16:creationId xmlns:a16="http://schemas.microsoft.com/office/drawing/2014/main" id="{1CB1B853-D34A-D5D6-C4BE-7E231D996B5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629539" y="4153451"/>
            <a:ext cx="1333846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pPr algn="ctr"/>
            <a:r>
              <a:rPr lang="en-GB" sz="7500" baseline="30000">
                <a:solidFill>
                  <a:schemeClr val="bg1"/>
                </a:solidFill>
                <a:latin typeface="FontAwesome" pitchFamily="50" charset="0"/>
              </a:rPr>
              <a:t></a:t>
            </a:r>
          </a:p>
        </p:txBody>
      </p:sp>
      <p:sp>
        <p:nvSpPr>
          <p:cNvPr id="13" name="TextBox 5">
            <a:extLst>
              <a:ext uri="{FF2B5EF4-FFF2-40B4-BE49-F238E27FC236}">
                <a16:creationId xmlns:a16="http://schemas.microsoft.com/office/drawing/2014/main" id="{C019A9C8-27E2-FC26-A3EE-79EEF4E3F7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324660" y="4837133"/>
            <a:ext cx="2096043" cy="71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pPr algn="ctr"/>
            <a:r>
              <a:rPr lang="en-GB" sz="2100" b="1" baseline="30000">
                <a:solidFill>
                  <a:schemeClr val="bg1"/>
                </a:solidFill>
                <a:latin typeface="Montserrat" panose="00000500000000000000" pitchFamily="50" charset="-52"/>
              </a:rPr>
              <a:t>PROGRESS BAR</a:t>
            </a:r>
          </a:p>
          <a:p>
            <a:pPr algn="ctr"/>
            <a:endParaRPr lang="pt-BR" sz="500" baseline="30000">
              <a:solidFill>
                <a:schemeClr val="bg1"/>
              </a:solidFill>
              <a:latin typeface="Montserrat" panose="00000500000000000000" pitchFamily="50" charset="-52"/>
            </a:endParaRPr>
          </a:p>
          <a:p>
            <a:pPr algn="ctr"/>
            <a:r>
              <a:rPr lang="pt-BR" sz="1750" baseline="30000">
                <a:solidFill>
                  <a:schemeClr val="bg1"/>
                </a:solidFill>
                <a:latin typeface="Montserrat" panose="00000500000000000000" pitchFamily="50" charset="-52"/>
              </a:rPr>
              <a:t>Nulla sem elit tempor ines pharetra veles faucib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AAC9D864-4485-319F-CA53-56A725AD34E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87783" y="4114800"/>
            <a:ext cx="1333846" cy="810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pPr algn="ctr"/>
            <a:r>
              <a:rPr lang="en-GB" sz="7000" baseline="30000">
                <a:solidFill>
                  <a:schemeClr val="bg1"/>
                </a:solidFill>
                <a:latin typeface="FontAwesome" pitchFamily="50" charset="0"/>
              </a:rPr>
              <a:t></a:t>
            </a:r>
          </a:p>
        </p:txBody>
      </p:sp>
      <p:sp>
        <p:nvSpPr>
          <p:cNvPr id="15" name="TextBox 5">
            <a:extLst>
              <a:ext uri="{FF2B5EF4-FFF2-40B4-BE49-F238E27FC236}">
                <a16:creationId xmlns:a16="http://schemas.microsoft.com/office/drawing/2014/main" id="{EE5D0CB5-44BD-9FC1-9879-A0958876A80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06687" y="4837133"/>
            <a:ext cx="2096043" cy="71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pPr algn="ctr"/>
            <a:r>
              <a:rPr lang="en-GB" sz="2100" b="1" baseline="30000">
                <a:solidFill>
                  <a:schemeClr val="bg1"/>
                </a:solidFill>
                <a:latin typeface="Montserrat" panose="00000500000000000000" pitchFamily="50" charset="-52"/>
              </a:rPr>
              <a:t>OUR STRATEGY</a:t>
            </a:r>
          </a:p>
          <a:p>
            <a:pPr algn="ctr"/>
            <a:endParaRPr lang="pt-BR" sz="500" baseline="30000">
              <a:solidFill>
                <a:schemeClr val="bg1"/>
              </a:solidFill>
              <a:latin typeface="Montserrat" panose="00000500000000000000" pitchFamily="50" charset="-52"/>
            </a:endParaRPr>
          </a:p>
          <a:p>
            <a:pPr algn="ctr"/>
            <a:r>
              <a:rPr lang="pt-BR" sz="1750" baseline="30000">
                <a:solidFill>
                  <a:schemeClr val="bg1"/>
                </a:solidFill>
                <a:latin typeface="Montserrat" panose="00000500000000000000" pitchFamily="50" charset="-52"/>
              </a:rPr>
              <a:t>Nulla sem elit tempor ines pharetra veles faucib</a:t>
            </a:r>
          </a:p>
        </p:txBody>
      </p:sp>
      <p:sp>
        <p:nvSpPr>
          <p:cNvPr id="16" name="TextBox 5">
            <a:extLst>
              <a:ext uri="{FF2B5EF4-FFF2-40B4-BE49-F238E27FC236}">
                <a16:creationId xmlns:a16="http://schemas.microsoft.com/office/drawing/2014/main" id="{AD4A4FA8-EBC1-BBB9-25AE-B2DF194DF63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99654" y="2255886"/>
            <a:ext cx="4897125" cy="1497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Lorem ipsum dolor sit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amet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,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consectetur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adipiscing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elit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.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Suspendisse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sed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odio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sit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amet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nisl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hendrerit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mattis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.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Quisque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lectus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magna, fermentum in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ultrices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at,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laoreet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eu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nunc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.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Pellentesque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et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massa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mauris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. Aenean non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aliquam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velit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.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Aliquam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rhoncus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justo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non gravida maximus. Sed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consectetur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metus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eget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laoreet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luctus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571521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schema 6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2">
            <a:extLst>
              <a:ext uri="{FF2B5EF4-FFF2-40B4-BE49-F238E27FC236}">
                <a16:creationId xmlns:a16="http://schemas.microsoft.com/office/drawing/2014/main" id="{FEAFED2A-9FE0-68EA-3294-2D671BBDF3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8171" y="533401"/>
            <a:ext cx="10515163" cy="1162338"/>
          </a:xfrm>
          <a:prstGeom prst="rect">
            <a:avLst/>
          </a:prstGeom>
        </p:spPr>
        <p:txBody>
          <a:bodyPr/>
          <a:lstStyle>
            <a:lvl1pPr>
              <a:defRPr sz="330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it-IT" dirty="0"/>
              <a:t>Inserire titolo slide</a:t>
            </a:r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C34512C5-48EB-5E3E-9DBF-89195463F25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31951" y="4152900"/>
            <a:ext cx="3145657" cy="1208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Lorem ipsum dolor sit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amet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,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consectetur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adipiscing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.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Suspendisse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blandit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sem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vitae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justo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lacinia,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sedes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lacinia</a:t>
            </a:r>
            <a:r>
              <a:rPr lang="ru-RU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estus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fermentum. Integer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euse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molestie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lacus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. </a:t>
            </a:r>
          </a:p>
        </p:txBody>
      </p:sp>
      <p:grpSp>
        <p:nvGrpSpPr>
          <p:cNvPr id="4" name="Group 11">
            <a:extLst>
              <a:ext uri="{FF2B5EF4-FFF2-40B4-BE49-F238E27FC236}">
                <a16:creationId xmlns:a16="http://schemas.microsoft.com/office/drawing/2014/main" id="{B72E32D6-7915-A0D7-B77C-DFBAFDC6C5BA}"/>
              </a:ext>
            </a:extLst>
          </p:cNvPr>
          <p:cNvGrpSpPr/>
          <p:nvPr userDrawn="1"/>
        </p:nvGrpSpPr>
        <p:grpSpPr>
          <a:xfrm>
            <a:off x="1229889" y="2123787"/>
            <a:ext cx="1649348" cy="1648918"/>
            <a:chOff x="7429500" y="5791200"/>
            <a:chExt cx="4191000" cy="4191000"/>
          </a:xfrm>
        </p:grpSpPr>
        <p:sp>
          <p:nvSpPr>
            <p:cNvPr id="5" name="Oval 10">
              <a:extLst>
                <a:ext uri="{FF2B5EF4-FFF2-40B4-BE49-F238E27FC236}">
                  <a16:creationId xmlns:a16="http://schemas.microsoft.com/office/drawing/2014/main" id="{EEFFEEE5-BF7D-2B80-6E93-D787D4A2247F}"/>
                </a:ext>
              </a:extLst>
            </p:cNvPr>
            <p:cNvSpPr/>
            <p:nvPr/>
          </p:nvSpPr>
          <p:spPr>
            <a:xfrm>
              <a:off x="7429500" y="5791200"/>
              <a:ext cx="4191000" cy="4191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sp>
          <p:nvSpPr>
            <p:cNvPr id="6" name="TextBox 7">
              <a:extLst>
                <a:ext uri="{FF2B5EF4-FFF2-40B4-BE49-F238E27FC236}">
                  <a16:creationId xmlns:a16="http://schemas.microsoft.com/office/drawing/2014/main" id="{C9BC1986-B3A2-9147-F22D-34C812B2F2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89625" y="6786562"/>
              <a:ext cx="3740150" cy="1488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9pPr>
            </a:lstStyle>
            <a:p>
              <a:pPr algn="ctr">
                <a:lnSpc>
                  <a:spcPct val="190000"/>
                </a:lnSpc>
              </a:pPr>
              <a:r>
                <a:rPr lang="en-US" altLang="ru-RU" sz="2000" dirty="0">
                  <a:solidFill>
                    <a:schemeClr val="bg1"/>
                  </a:solidFill>
                  <a:latin typeface="+mn-lt"/>
                </a:rPr>
                <a:t>TESTO</a:t>
              </a:r>
            </a:p>
          </p:txBody>
        </p:sp>
      </p:grpSp>
      <p:sp>
        <p:nvSpPr>
          <p:cNvPr id="7" name="TextBox 5">
            <a:extLst>
              <a:ext uri="{FF2B5EF4-FFF2-40B4-BE49-F238E27FC236}">
                <a16:creationId xmlns:a16="http://schemas.microsoft.com/office/drawing/2014/main" id="{2B1735F8-6792-B925-C8CE-81CAEACFE11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589070" y="4152901"/>
            <a:ext cx="3145657" cy="1208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Lorem ipsum dolor sit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amet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,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consectetur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adipiscing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.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Suspendisse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blandit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sem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vitae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justo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lacinia,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sedes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lacinia</a:t>
            </a:r>
            <a:r>
              <a:rPr lang="ru-RU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estus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fermentum. Integer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euse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molestie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lacus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. </a:t>
            </a:r>
          </a:p>
        </p:txBody>
      </p:sp>
      <p:sp>
        <p:nvSpPr>
          <p:cNvPr id="8" name="TextBox 5">
            <a:extLst>
              <a:ext uri="{FF2B5EF4-FFF2-40B4-BE49-F238E27FC236}">
                <a16:creationId xmlns:a16="http://schemas.microsoft.com/office/drawing/2014/main" id="{9C5000A6-5B06-7696-61D7-53E06B4D669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514392" y="4152901"/>
            <a:ext cx="3145657" cy="1208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Lorem ipsum dolor sit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amet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,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consectetur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adipiscing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.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Suspendisse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blandit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sem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vitae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justo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lacinia,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sedes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lacinia</a:t>
            </a:r>
            <a:r>
              <a:rPr lang="ru-RU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estus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fermentum. Integer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euse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molestie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ru-RU" sz="1250" dirty="0" err="1">
                <a:solidFill>
                  <a:schemeClr val="tx2"/>
                </a:solidFill>
                <a:latin typeface="+mn-lt"/>
              </a:rPr>
              <a:t>lacus</a:t>
            </a:r>
            <a:r>
              <a:rPr lang="en-US" altLang="ru-RU" sz="1250" dirty="0">
                <a:solidFill>
                  <a:schemeClr val="tx2"/>
                </a:solidFill>
                <a:latin typeface="+mn-lt"/>
              </a:rPr>
              <a:t>. </a:t>
            </a:r>
          </a:p>
        </p:txBody>
      </p:sp>
      <p:grpSp>
        <p:nvGrpSpPr>
          <p:cNvPr id="9" name="Group 11">
            <a:extLst>
              <a:ext uri="{FF2B5EF4-FFF2-40B4-BE49-F238E27FC236}">
                <a16:creationId xmlns:a16="http://schemas.microsoft.com/office/drawing/2014/main" id="{A1138A29-59BE-65D8-F0A5-279816FDA307}"/>
              </a:ext>
            </a:extLst>
          </p:cNvPr>
          <p:cNvGrpSpPr/>
          <p:nvPr userDrawn="1"/>
        </p:nvGrpSpPr>
        <p:grpSpPr>
          <a:xfrm>
            <a:off x="5105142" y="2106469"/>
            <a:ext cx="1649348" cy="1648918"/>
            <a:chOff x="7429500" y="5791200"/>
            <a:chExt cx="4191000" cy="4191000"/>
          </a:xfrm>
        </p:grpSpPr>
        <p:sp>
          <p:nvSpPr>
            <p:cNvPr id="10" name="Oval 10">
              <a:extLst>
                <a:ext uri="{FF2B5EF4-FFF2-40B4-BE49-F238E27FC236}">
                  <a16:creationId xmlns:a16="http://schemas.microsoft.com/office/drawing/2014/main" id="{F7C527D6-0254-C134-E320-FA1FB1D0EA9A}"/>
                </a:ext>
              </a:extLst>
            </p:cNvPr>
            <p:cNvSpPr/>
            <p:nvPr/>
          </p:nvSpPr>
          <p:spPr>
            <a:xfrm>
              <a:off x="7429500" y="5791200"/>
              <a:ext cx="4191000" cy="4191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sp>
          <p:nvSpPr>
            <p:cNvPr id="11" name="TextBox 7">
              <a:extLst>
                <a:ext uri="{FF2B5EF4-FFF2-40B4-BE49-F238E27FC236}">
                  <a16:creationId xmlns:a16="http://schemas.microsoft.com/office/drawing/2014/main" id="{1E4DEE16-732E-B078-FDB7-A324476625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89625" y="6786562"/>
              <a:ext cx="3740150" cy="1488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9pPr>
            </a:lstStyle>
            <a:p>
              <a:pPr algn="ctr">
                <a:lnSpc>
                  <a:spcPct val="190000"/>
                </a:lnSpc>
              </a:pPr>
              <a:r>
                <a:rPr lang="en-US" altLang="ru-RU" sz="2000" dirty="0">
                  <a:solidFill>
                    <a:schemeClr val="bg1"/>
                  </a:solidFill>
                  <a:latin typeface="+mn-lt"/>
                </a:rPr>
                <a:t>TESTO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1117D05-63B6-647F-568B-5DFF7BEB068D}"/>
              </a:ext>
            </a:extLst>
          </p:cNvPr>
          <p:cNvGrpSpPr/>
          <p:nvPr userDrawn="1"/>
        </p:nvGrpSpPr>
        <p:grpSpPr>
          <a:xfrm>
            <a:off x="8980395" y="2101389"/>
            <a:ext cx="1649348" cy="1648918"/>
            <a:chOff x="7429500" y="5791200"/>
            <a:chExt cx="4191000" cy="4191000"/>
          </a:xfrm>
        </p:grpSpPr>
        <p:sp>
          <p:nvSpPr>
            <p:cNvPr id="13" name="Oval 10">
              <a:extLst>
                <a:ext uri="{FF2B5EF4-FFF2-40B4-BE49-F238E27FC236}">
                  <a16:creationId xmlns:a16="http://schemas.microsoft.com/office/drawing/2014/main" id="{DAA49777-265D-FC5C-477B-D755A5F90DB4}"/>
                </a:ext>
              </a:extLst>
            </p:cNvPr>
            <p:cNvSpPr/>
            <p:nvPr/>
          </p:nvSpPr>
          <p:spPr>
            <a:xfrm>
              <a:off x="7429500" y="5791200"/>
              <a:ext cx="4191000" cy="4191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sp>
          <p:nvSpPr>
            <p:cNvPr id="14" name="TextBox 7">
              <a:extLst>
                <a:ext uri="{FF2B5EF4-FFF2-40B4-BE49-F238E27FC236}">
                  <a16:creationId xmlns:a16="http://schemas.microsoft.com/office/drawing/2014/main" id="{184DA294-9C15-96A7-F7E9-DE687CEB1C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89625" y="6786562"/>
              <a:ext cx="3740150" cy="1488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/>
                </a:defRPr>
              </a:lvl9pPr>
            </a:lstStyle>
            <a:p>
              <a:pPr algn="ctr">
                <a:lnSpc>
                  <a:spcPct val="190000"/>
                </a:lnSpc>
              </a:pPr>
              <a:r>
                <a:rPr lang="en-US" altLang="ru-RU" sz="2000" dirty="0">
                  <a:solidFill>
                    <a:schemeClr val="bg1"/>
                  </a:solidFill>
                  <a:latin typeface="+mn-lt"/>
                </a:rPr>
                <a:t>TESTO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06289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opertin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Rettangolo, schermata, design&#10;&#10;Il contenuto generato dall'IA potrebbe non essere corretto.">
            <a:extLst>
              <a:ext uri="{FF2B5EF4-FFF2-40B4-BE49-F238E27FC236}">
                <a16:creationId xmlns:a16="http://schemas.microsoft.com/office/drawing/2014/main" id="{7F3525AC-C8E7-845C-70F0-EC6F42F198F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951" y="495300"/>
            <a:ext cx="2928784" cy="1161290"/>
          </a:xfrm>
          <a:prstGeom prst="rect">
            <a:avLst/>
          </a:prstGeom>
        </p:spPr>
      </p:pic>
      <p:sp>
        <p:nvSpPr>
          <p:cNvPr id="5" name="Titolo 4">
            <a:extLst>
              <a:ext uri="{FF2B5EF4-FFF2-40B4-BE49-F238E27FC236}">
                <a16:creationId xmlns:a16="http://schemas.microsoft.com/office/drawing/2014/main" id="{F32F6407-C2A6-45A0-26FD-09D3417C5E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247" y="3086100"/>
            <a:ext cx="10515163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it-IT" dirty="0"/>
              <a:t>Inserire titolo presentazione</a:t>
            </a:r>
          </a:p>
        </p:txBody>
      </p:sp>
      <p:sp>
        <p:nvSpPr>
          <p:cNvPr id="2" name="Segnaposto testo 3">
            <a:extLst>
              <a:ext uri="{FF2B5EF4-FFF2-40B4-BE49-F238E27FC236}">
                <a16:creationId xmlns:a16="http://schemas.microsoft.com/office/drawing/2014/main" id="{AF0A1EEE-1CAE-215D-4833-CB3FF67FEF2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868882" y="6191250"/>
            <a:ext cx="1600617" cy="342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00" i="1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it-IT" dirty="0"/>
              <a:t>Inserire la data</a:t>
            </a:r>
          </a:p>
        </p:txBody>
      </p:sp>
      <p:sp>
        <p:nvSpPr>
          <p:cNvPr id="6" name="Segnaposto testo 6">
            <a:extLst>
              <a:ext uri="{FF2B5EF4-FFF2-40B4-BE49-F238E27FC236}">
                <a16:creationId xmlns:a16="http://schemas.microsoft.com/office/drawing/2014/main" id="{9207B368-A8E3-AC82-5562-81710A5AABA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0767" y="5867400"/>
            <a:ext cx="9173786" cy="342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50" b="1" i="0">
                <a:solidFill>
                  <a:schemeClr val="bg1"/>
                </a:solidFill>
              </a:defRPr>
            </a:lvl1pPr>
          </a:lstStyle>
          <a:p>
            <a:pPr lvl="0"/>
            <a:r>
              <a:rPr lang="it-IT" b="1" dirty="0"/>
              <a:t>Nome Cognome, affiliazione		| 	e-mail: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65335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hasCustomPrompt="1"/>
          </p:nvPr>
        </p:nvSpPr>
        <p:spPr>
          <a:xfrm>
            <a:off x="838201" y="762000"/>
            <a:ext cx="10515600" cy="92868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it-IT" sz="3199" b="1" u="heavy" baseline="0" dirty="0">
                <a:uFill>
                  <a:solidFill>
                    <a:srgbClr val="19418A"/>
                  </a:solidFill>
                </a:uFill>
              </a:defRPr>
            </a:lvl1pPr>
          </a:lstStyle>
          <a:p>
            <a:pPr lvl="0"/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543" indent="-228543">
              <a:buFontTx/>
              <a:buBlip>
                <a:blip r:embed="rId2"/>
              </a:buBlip>
              <a:defRPr/>
            </a:lvl1pPr>
            <a:lvl2pPr marL="685629" indent="-228543">
              <a:buFont typeface="Wingdings" panose="05000000000000000000" pitchFamily="2" charset="2"/>
              <a:buChar char="§"/>
              <a:defRPr/>
            </a:lvl2pPr>
            <a:lvl3pPr marL="1142715" indent="-228543">
              <a:buFont typeface="Wingdings" panose="05000000000000000000" pitchFamily="2" charset="2"/>
              <a:buChar char="§"/>
              <a:defRPr/>
            </a:lvl3pPr>
            <a:lvl4pPr marL="1599800" indent="-228543">
              <a:buFont typeface="Wingdings" panose="05000000000000000000" pitchFamily="2" charset="2"/>
              <a:buChar char="§"/>
              <a:defRPr/>
            </a:lvl4pPr>
            <a:lvl5pPr marL="2056886" indent="-228543"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IT" dirty="0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95FA1-8AB0-4F2D-B9D5-3CF0027F0F1A}" type="datetimeFigureOut">
              <a:rPr lang="it-IT" smtClean="0"/>
              <a:pPr/>
              <a:t>02/07/2025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68080-BA53-4BE6-9255-DF5372133DA0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3357751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10515600" cy="4351338"/>
          </a:xfrm>
        </p:spPr>
        <p:txBody>
          <a:bodyPr/>
          <a:lstStyle>
            <a:lvl1pPr marL="457086" indent="-457086">
              <a:buFont typeface="Wingdings" panose="05000000000000000000" pitchFamily="2" charset="2"/>
              <a:buChar char="§"/>
              <a:defRPr/>
            </a:lvl1pPr>
            <a:lvl2pPr marL="799900" indent="-342815">
              <a:buFont typeface="Wingdings" panose="05000000000000000000" pitchFamily="2" charset="2"/>
              <a:buChar char="§"/>
              <a:defRPr/>
            </a:lvl2pPr>
            <a:lvl3pPr marL="1256986" indent="-342815">
              <a:buFont typeface="Wingdings" panose="05000000000000000000" pitchFamily="2" charset="2"/>
              <a:buChar char="§"/>
              <a:defRPr/>
            </a:lvl3pPr>
            <a:lvl4pPr marL="1656936" indent="-285679">
              <a:buFont typeface="Wingdings" panose="05000000000000000000" pitchFamily="2" charset="2"/>
              <a:buChar char="§"/>
              <a:defRPr/>
            </a:lvl4pPr>
            <a:lvl5pPr marL="2114022" indent="-285679"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IT" dirty="0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95FA1-8AB0-4F2D-B9D5-3CF0027F0F1A}" type="datetimeFigureOut">
              <a:rPr lang="it-IT" smtClean="0"/>
              <a:pPr/>
              <a:t>02/07/2025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F12F6-CC84-4CBB-9641-46262A1ED954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Titolo 1"/>
          <p:cNvSpPr>
            <a:spLocks noGrp="1"/>
          </p:cNvSpPr>
          <p:nvPr>
            <p:ph type="title" hasCustomPrompt="1"/>
          </p:nvPr>
        </p:nvSpPr>
        <p:spPr>
          <a:xfrm>
            <a:off x="838201" y="762000"/>
            <a:ext cx="10515600" cy="92868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it-IT" sz="3199" b="1" u="heavy" baseline="0" dirty="0">
                <a:uFill>
                  <a:solidFill>
                    <a:srgbClr val="19418A"/>
                  </a:solidFill>
                </a:uFill>
              </a:defRPr>
            </a:lvl1pPr>
          </a:lstStyle>
          <a:p>
            <a:pPr lvl="0"/>
            <a:r>
              <a:rPr lang="it-IT" dirty="0"/>
              <a:t>FARE CLIC PER MODIFICARE LO STILE DEL TITOLO</a:t>
            </a:r>
          </a:p>
        </p:txBody>
      </p:sp>
    </p:spTree>
    <p:extLst>
      <p:ext uri="{BB962C8B-B14F-4D97-AF65-F5344CB8AC3E}">
        <p14:creationId xmlns:p14="http://schemas.microsoft.com/office/powerpoint/2010/main" val="405303426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417" y="980730"/>
            <a:ext cx="10972800" cy="936625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609601" y="2276872"/>
            <a:ext cx="10972800" cy="3633788"/>
          </a:xfrm>
        </p:spPr>
        <p:txBody>
          <a:bodyPr/>
          <a:lstStyle>
            <a:lvl1pPr marL="342815" indent="-342815">
              <a:buClr>
                <a:srgbClr val="0F5494"/>
              </a:buClr>
              <a:buFont typeface="Arial" pitchFamily="34" charset="0"/>
              <a:buChar char="•"/>
              <a:defRPr/>
            </a:lvl1pPr>
            <a:lvl2pPr>
              <a:buClr>
                <a:srgbClr val="0F5494"/>
              </a:buClr>
              <a:defRPr/>
            </a:lvl2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330421-D0E2-40C9-817F-2C9E103F2F5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8769350" y="115888"/>
            <a:ext cx="2844800" cy="476250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868E7A21-001D-4BCC-AB5C-CD887BA2F657}" type="datetimeFigureOut">
              <a:rPr lang="it-IT"/>
              <a:pPr>
                <a:defRPr/>
              </a:pPr>
              <a:t>02/07/2025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5742348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979522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8A711D0E-C4FD-2250-2614-9A548E31CF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12/10/2022</a:t>
            </a:r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F0FBE4B4-22ED-8E41-811A-4A3281EDE6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6CF12F6-CC84-4CBB-9641-46262A1ED95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9307785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866931" y="1368000"/>
            <a:ext cx="10486869" cy="410341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838201" y="468000"/>
            <a:ext cx="10515600" cy="473104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>
            <a:lvl1pPr>
              <a:defRPr sz="3599" b="1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852" y="6044693"/>
            <a:ext cx="1716200" cy="451718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8200" y="6131287"/>
            <a:ext cx="2743200" cy="365125"/>
          </a:xfrm>
        </p:spPr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7532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 semplice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tangolo 11">
            <a:extLst>
              <a:ext uri="{FF2B5EF4-FFF2-40B4-BE49-F238E27FC236}">
                <a16:creationId xmlns:a16="http://schemas.microsoft.com/office/drawing/2014/main" id="{D7E52DC7-F616-4858-C8F6-E3831EAA0DC8}"/>
              </a:ext>
            </a:extLst>
          </p:cNvPr>
          <p:cNvSpPr>
            <a:spLocks/>
          </p:cNvSpPr>
          <p:nvPr userDrawn="1"/>
        </p:nvSpPr>
        <p:spPr>
          <a:xfrm>
            <a:off x="855148" y="1900313"/>
            <a:ext cx="3283579" cy="651259"/>
          </a:xfrm>
          <a:prstGeom prst="rect">
            <a:avLst/>
          </a:prstGeom>
          <a:solidFill>
            <a:srgbClr val="F4F4F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6005AD82-6AE2-B545-7884-10DAF11948E5}"/>
              </a:ext>
            </a:extLst>
          </p:cNvPr>
          <p:cNvSpPr>
            <a:spLocks/>
          </p:cNvSpPr>
          <p:nvPr userDrawn="1"/>
        </p:nvSpPr>
        <p:spPr>
          <a:xfrm>
            <a:off x="855148" y="2634108"/>
            <a:ext cx="3283579" cy="651259"/>
          </a:xfrm>
          <a:prstGeom prst="rect">
            <a:avLst/>
          </a:prstGeom>
          <a:solidFill>
            <a:srgbClr val="F4F4F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2FA90F43-8CD1-814F-D409-55C581E75362}"/>
              </a:ext>
            </a:extLst>
          </p:cNvPr>
          <p:cNvSpPr>
            <a:spLocks/>
          </p:cNvSpPr>
          <p:nvPr userDrawn="1"/>
        </p:nvSpPr>
        <p:spPr>
          <a:xfrm>
            <a:off x="855148" y="3367904"/>
            <a:ext cx="3283579" cy="651259"/>
          </a:xfrm>
          <a:prstGeom prst="rect">
            <a:avLst/>
          </a:prstGeom>
          <a:solidFill>
            <a:srgbClr val="F4F4F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E35EF020-6A72-F212-EB2E-3DA557201931}"/>
              </a:ext>
            </a:extLst>
          </p:cNvPr>
          <p:cNvSpPr>
            <a:spLocks/>
          </p:cNvSpPr>
          <p:nvPr userDrawn="1"/>
        </p:nvSpPr>
        <p:spPr>
          <a:xfrm>
            <a:off x="855148" y="4101699"/>
            <a:ext cx="3283579" cy="651259"/>
          </a:xfrm>
          <a:prstGeom prst="rect">
            <a:avLst/>
          </a:prstGeom>
          <a:solidFill>
            <a:srgbClr val="F4F4F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2D405899-7833-1BBC-EA3A-18AE70D77230}"/>
              </a:ext>
            </a:extLst>
          </p:cNvPr>
          <p:cNvSpPr>
            <a:spLocks/>
          </p:cNvSpPr>
          <p:nvPr userDrawn="1"/>
        </p:nvSpPr>
        <p:spPr>
          <a:xfrm>
            <a:off x="855148" y="4835495"/>
            <a:ext cx="3283579" cy="651259"/>
          </a:xfrm>
          <a:prstGeom prst="rect">
            <a:avLst/>
          </a:prstGeom>
          <a:solidFill>
            <a:srgbClr val="F4F4F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F8172FA7-2D90-6018-28FC-ED0540D93B68}"/>
              </a:ext>
            </a:extLst>
          </p:cNvPr>
          <p:cNvSpPr>
            <a:spLocks/>
          </p:cNvSpPr>
          <p:nvPr userDrawn="1"/>
        </p:nvSpPr>
        <p:spPr>
          <a:xfrm>
            <a:off x="855148" y="5586981"/>
            <a:ext cx="3283579" cy="651259"/>
          </a:xfrm>
          <a:prstGeom prst="rect">
            <a:avLst/>
          </a:prstGeom>
          <a:solidFill>
            <a:srgbClr val="F4F4F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3" name="Rettangolo 32">
            <a:extLst>
              <a:ext uri="{FF2B5EF4-FFF2-40B4-BE49-F238E27FC236}">
                <a16:creationId xmlns:a16="http://schemas.microsoft.com/office/drawing/2014/main" id="{D78C30E5-4BB6-24D4-8AC6-55D8A727F936}"/>
              </a:ext>
            </a:extLst>
          </p:cNvPr>
          <p:cNvSpPr>
            <a:spLocks/>
          </p:cNvSpPr>
          <p:nvPr userDrawn="1"/>
        </p:nvSpPr>
        <p:spPr>
          <a:xfrm>
            <a:off x="855147" y="2479810"/>
            <a:ext cx="3283579" cy="59599"/>
          </a:xfrm>
          <a:prstGeom prst="rect">
            <a:avLst/>
          </a:prstGeom>
          <a:solidFill>
            <a:srgbClr val="19418A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55" name="Rettangolo 54">
            <a:extLst>
              <a:ext uri="{FF2B5EF4-FFF2-40B4-BE49-F238E27FC236}">
                <a16:creationId xmlns:a16="http://schemas.microsoft.com/office/drawing/2014/main" id="{88B833E5-34A7-54E6-1613-AD19871B907F}"/>
              </a:ext>
            </a:extLst>
          </p:cNvPr>
          <p:cNvSpPr>
            <a:spLocks/>
          </p:cNvSpPr>
          <p:nvPr userDrawn="1"/>
        </p:nvSpPr>
        <p:spPr>
          <a:xfrm>
            <a:off x="855147" y="3200586"/>
            <a:ext cx="3283579" cy="59599"/>
          </a:xfrm>
          <a:prstGeom prst="rect">
            <a:avLst/>
          </a:prstGeom>
          <a:solidFill>
            <a:srgbClr val="19418A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56" name="Rettangolo 55">
            <a:extLst>
              <a:ext uri="{FF2B5EF4-FFF2-40B4-BE49-F238E27FC236}">
                <a16:creationId xmlns:a16="http://schemas.microsoft.com/office/drawing/2014/main" id="{DCB8C65F-EA91-E658-A305-B12BD2982678}"/>
              </a:ext>
            </a:extLst>
          </p:cNvPr>
          <p:cNvSpPr>
            <a:spLocks/>
          </p:cNvSpPr>
          <p:nvPr userDrawn="1"/>
        </p:nvSpPr>
        <p:spPr>
          <a:xfrm>
            <a:off x="855147" y="3941873"/>
            <a:ext cx="3283579" cy="59599"/>
          </a:xfrm>
          <a:prstGeom prst="rect">
            <a:avLst/>
          </a:prstGeom>
          <a:solidFill>
            <a:srgbClr val="19418A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57" name="Rettangolo 56">
            <a:extLst>
              <a:ext uri="{FF2B5EF4-FFF2-40B4-BE49-F238E27FC236}">
                <a16:creationId xmlns:a16="http://schemas.microsoft.com/office/drawing/2014/main" id="{31EC1E08-AFB7-EABB-5D85-D4D7D94401D3}"/>
              </a:ext>
            </a:extLst>
          </p:cNvPr>
          <p:cNvSpPr>
            <a:spLocks/>
          </p:cNvSpPr>
          <p:nvPr userDrawn="1"/>
        </p:nvSpPr>
        <p:spPr>
          <a:xfrm>
            <a:off x="842016" y="4693359"/>
            <a:ext cx="3283579" cy="59599"/>
          </a:xfrm>
          <a:prstGeom prst="rect">
            <a:avLst/>
          </a:prstGeom>
          <a:solidFill>
            <a:srgbClr val="19418A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58" name="Rettangolo 57">
            <a:extLst>
              <a:ext uri="{FF2B5EF4-FFF2-40B4-BE49-F238E27FC236}">
                <a16:creationId xmlns:a16="http://schemas.microsoft.com/office/drawing/2014/main" id="{F7E82FEA-C471-CFB3-9373-156611DBD8E8}"/>
              </a:ext>
            </a:extLst>
          </p:cNvPr>
          <p:cNvSpPr>
            <a:spLocks/>
          </p:cNvSpPr>
          <p:nvPr userDrawn="1"/>
        </p:nvSpPr>
        <p:spPr>
          <a:xfrm>
            <a:off x="842016" y="5415045"/>
            <a:ext cx="3283579" cy="59599"/>
          </a:xfrm>
          <a:prstGeom prst="rect">
            <a:avLst/>
          </a:prstGeom>
          <a:solidFill>
            <a:srgbClr val="19418A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59" name="Rettangolo 58">
            <a:extLst>
              <a:ext uri="{FF2B5EF4-FFF2-40B4-BE49-F238E27FC236}">
                <a16:creationId xmlns:a16="http://schemas.microsoft.com/office/drawing/2014/main" id="{E90B343A-5695-3026-121E-A92BF5678DAC}"/>
              </a:ext>
            </a:extLst>
          </p:cNvPr>
          <p:cNvSpPr>
            <a:spLocks/>
          </p:cNvSpPr>
          <p:nvPr userDrawn="1"/>
        </p:nvSpPr>
        <p:spPr>
          <a:xfrm>
            <a:off x="855146" y="6173113"/>
            <a:ext cx="3283579" cy="59599"/>
          </a:xfrm>
          <a:prstGeom prst="rect">
            <a:avLst/>
          </a:prstGeom>
          <a:solidFill>
            <a:srgbClr val="19418A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60" name="Rettangolo 59">
            <a:extLst>
              <a:ext uri="{FF2B5EF4-FFF2-40B4-BE49-F238E27FC236}">
                <a16:creationId xmlns:a16="http://schemas.microsoft.com/office/drawing/2014/main" id="{CCE37DDD-F860-B5F1-485E-DD41986F7A7E}"/>
              </a:ext>
            </a:extLst>
          </p:cNvPr>
          <p:cNvSpPr>
            <a:spLocks/>
          </p:cNvSpPr>
          <p:nvPr userDrawn="1"/>
        </p:nvSpPr>
        <p:spPr>
          <a:xfrm>
            <a:off x="4454210" y="1900313"/>
            <a:ext cx="3283579" cy="651259"/>
          </a:xfrm>
          <a:prstGeom prst="rect">
            <a:avLst/>
          </a:prstGeom>
          <a:solidFill>
            <a:srgbClr val="F4F4F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61" name="Rettangolo 60">
            <a:extLst>
              <a:ext uri="{FF2B5EF4-FFF2-40B4-BE49-F238E27FC236}">
                <a16:creationId xmlns:a16="http://schemas.microsoft.com/office/drawing/2014/main" id="{64DE6CCC-B37D-C64D-2FD8-DC727950B649}"/>
              </a:ext>
            </a:extLst>
          </p:cNvPr>
          <p:cNvSpPr>
            <a:spLocks/>
          </p:cNvSpPr>
          <p:nvPr userDrawn="1"/>
        </p:nvSpPr>
        <p:spPr>
          <a:xfrm>
            <a:off x="4454210" y="2634108"/>
            <a:ext cx="3283579" cy="651259"/>
          </a:xfrm>
          <a:prstGeom prst="rect">
            <a:avLst/>
          </a:prstGeom>
          <a:solidFill>
            <a:srgbClr val="F4F4F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62" name="Rettangolo 61">
            <a:extLst>
              <a:ext uri="{FF2B5EF4-FFF2-40B4-BE49-F238E27FC236}">
                <a16:creationId xmlns:a16="http://schemas.microsoft.com/office/drawing/2014/main" id="{2ABD7A1E-5659-2C31-AC7F-8B3B60DDEB1F}"/>
              </a:ext>
            </a:extLst>
          </p:cNvPr>
          <p:cNvSpPr>
            <a:spLocks/>
          </p:cNvSpPr>
          <p:nvPr userDrawn="1"/>
        </p:nvSpPr>
        <p:spPr>
          <a:xfrm>
            <a:off x="4454210" y="3367904"/>
            <a:ext cx="3283579" cy="651259"/>
          </a:xfrm>
          <a:prstGeom prst="rect">
            <a:avLst/>
          </a:prstGeom>
          <a:solidFill>
            <a:srgbClr val="F4F4F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63" name="Rettangolo 62">
            <a:extLst>
              <a:ext uri="{FF2B5EF4-FFF2-40B4-BE49-F238E27FC236}">
                <a16:creationId xmlns:a16="http://schemas.microsoft.com/office/drawing/2014/main" id="{13CE2B91-39DC-8355-2DDD-7A3E4B7C2448}"/>
              </a:ext>
            </a:extLst>
          </p:cNvPr>
          <p:cNvSpPr>
            <a:spLocks/>
          </p:cNvSpPr>
          <p:nvPr userDrawn="1"/>
        </p:nvSpPr>
        <p:spPr>
          <a:xfrm>
            <a:off x="4454210" y="4101699"/>
            <a:ext cx="3283579" cy="651259"/>
          </a:xfrm>
          <a:prstGeom prst="rect">
            <a:avLst/>
          </a:prstGeom>
          <a:solidFill>
            <a:srgbClr val="F4F4F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64" name="Rettangolo 63">
            <a:extLst>
              <a:ext uri="{FF2B5EF4-FFF2-40B4-BE49-F238E27FC236}">
                <a16:creationId xmlns:a16="http://schemas.microsoft.com/office/drawing/2014/main" id="{DF4AD578-10F5-31E6-ECAF-1931A826BD1D}"/>
              </a:ext>
            </a:extLst>
          </p:cNvPr>
          <p:cNvSpPr>
            <a:spLocks/>
          </p:cNvSpPr>
          <p:nvPr userDrawn="1"/>
        </p:nvSpPr>
        <p:spPr>
          <a:xfrm>
            <a:off x="4454210" y="4835495"/>
            <a:ext cx="3283579" cy="651259"/>
          </a:xfrm>
          <a:prstGeom prst="rect">
            <a:avLst/>
          </a:prstGeom>
          <a:solidFill>
            <a:srgbClr val="F4F4F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65" name="Rettangolo 64">
            <a:extLst>
              <a:ext uri="{FF2B5EF4-FFF2-40B4-BE49-F238E27FC236}">
                <a16:creationId xmlns:a16="http://schemas.microsoft.com/office/drawing/2014/main" id="{2261DD3E-7327-312B-C673-17D7C751C7CB}"/>
              </a:ext>
            </a:extLst>
          </p:cNvPr>
          <p:cNvSpPr>
            <a:spLocks/>
          </p:cNvSpPr>
          <p:nvPr userDrawn="1"/>
        </p:nvSpPr>
        <p:spPr>
          <a:xfrm>
            <a:off x="4454210" y="5586981"/>
            <a:ext cx="3283579" cy="651259"/>
          </a:xfrm>
          <a:prstGeom prst="rect">
            <a:avLst/>
          </a:prstGeom>
          <a:solidFill>
            <a:srgbClr val="F4F4F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66" name="Rettangolo 65">
            <a:extLst>
              <a:ext uri="{FF2B5EF4-FFF2-40B4-BE49-F238E27FC236}">
                <a16:creationId xmlns:a16="http://schemas.microsoft.com/office/drawing/2014/main" id="{158C29AF-17C6-2FAB-9CDC-467DF5934489}"/>
              </a:ext>
            </a:extLst>
          </p:cNvPr>
          <p:cNvSpPr>
            <a:spLocks/>
          </p:cNvSpPr>
          <p:nvPr userDrawn="1"/>
        </p:nvSpPr>
        <p:spPr>
          <a:xfrm>
            <a:off x="4454209" y="2479810"/>
            <a:ext cx="3283579" cy="59599"/>
          </a:xfrm>
          <a:prstGeom prst="rect">
            <a:avLst/>
          </a:prstGeom>
          <a:solidFill>
            <a:srgbClr val="19418A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67" name="Rettangolo 66">
            <a:extLst>
              <a:ext uri="{FF2B5EF4-FFF2-40B4-BE49-F238E27FC236}">
                <a16:creationId xmlns:a16="http://schemas.microsoft.com/office/drawing/2014/main" id="{A54C04AF-D641-5B50-DFC8-C697310F6ABB}"/>
              </a:ext>
            </a:extLst>
          </p:cNvPr>
          <p:cNvSpPr>
            <a:spLocks/>
          </p:cNvSpPr>
          <p:nvPr userDrawn="1"/>
        </p:nvSpPr>
        <p:spPr>
          <a:xfrm>
            <a:off x="4454209" y="3200586"/>
            <a:ext cx="3283579" cy="59599"/>
          </a:xfrm>
          <a:prstGeom prst="rect">
            <a:avLst/>
          </a:prstGeom>
          <a:solidFill>
            <a:srgbClr val="19418A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68" name="Rettangolo 67">
            <a:extLst>
              <a:ext uri="{FF2B5EF4-FFF2-40B4-BE49-F238E27FC236}">
                <a16:creationId xmlns:a16="http://schemas.microsoft.com/office/drawing/2014/main" id="{9C40DED9-BC77-7D74-BD05-EC1FCE8F4318}"/>
              </a:ext>
            </a:extLst>
          </p:cNvPr>
          <p:cNvSpPr>
            <a:spLocks/>
          </p:cNvSpPr>
          <p:nvPr userDrawn="1"/>
        </p:nvSpPr>
        <p:spPr>
          <a:xfrm>
            <a:off x="4454209" y="3941873"/>
            <a:ext cx="3283579" cy="59599"/>
          </a:xfrm>
          <a:prstGeom prst="rect">
            <a:avLst/>
          </a:prstGeom>
          <a:solidFill>
            <a:srgbClr val="19418A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69" name="Rettangolo 68">
            <a:extLst>
              <a:ext uri="{FF2B5EF4-FFF2-40B4-BE49-F238E27FC236}">
                <a16:creationId xmlns:a16="http://schemas.microsoft.com/office/drawing/2014/main" id="{21824CAC-42D1-BECE-4B3A-2484E426759D}"/>
              </a:ext>
            </a:extLst>
          </p:cNvPr>
          <p:cNvSpPr>
            <a:spLocks/>
          </p:cNvSpPr>
          <p:nvPr userDrawn="1"/>
        </p:nvSpPr>
        <p:spPr>
          <a:xfrm>
            <a:off x="4451238" y="4693359"/>
            <a:ext cx="3283579" cy="59599"/>
          </a:xfrm>
          <a:prstGeom prst="rect">
            <a:avLst/>
          </a:prstGeom>
          <a:solidFill>
            <a:srgbClr val="19418A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70" name="Rettangolo 69">
            <a:extLst>
              <a:ext uri="{FF2B5EF4-FFF2-40B4-BE49-F238E27FC236}">
                <a16:creationId xmlns:a16="http://schemas.microsoft.com/office/drawing/2014/main" id="{BA041F5F-F651-F13D-CD56-5DEE27BE5000}"/>
              </a:ext>
            </a:extLst>
          </p:cNvPr>
          <p:cNvSpPr>
            <a:spLocks/>
          </p:cNvSpPr>
          <p:nvPr userDrawn="1"/>
        </p:nvSpPr>
        <p:spPr>
          <a:xfrm>
            <a:off x="4451238" y="5415045"/>
            <a:ext cx="3283579" cy="59599"/>
          </a:xfrm>
          <a:prstGeom prst="rect">
            <a:avLst/>
          </a:prstGeom>
          <a:solidFill>
            <a:srgbClr val="19418A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71" name="Rettangolo 70">
            <a:extLst>
              <a:ext uri="{FF2B5EF4-FFF2-40B4-BE49-F238E27FC236}">
                <a16:creationId xmlns:a16="http://schemas.microsoft.com/office/drawing/2014/main" id="{3254AA85-6359-3F54-822B-9D9986F049D8}"/>
              </a:ext>
            </a:extLst>
          </p:cNvPr>
          <p:cNvSpPr>
            <a:spLocks/>
          </p:cNvSpPr>
          <p:nvPr userDrawn="1"/>
        </p:nvSpPr>
        <p:spPr>
          <a:xfrm>
            <a:off x="4454208" y="6173113"/>
            <a:ext cx="3283579" cy="59599"/>
          </a:xfrm>
          <a:prstGeom prst="rect">
            <a:avLst/>
          </a:prstGeom>
          <a:solidFill>
            <a:srgbClr val="19418A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72" name="Rettangolo 71">
            <a:extLst>
              <a:ext uri="{FF2B5EF4-FFF2-40B4-BE49-F238E27FC236}">
                <a16:creationId xmlns:a16="http://schemas.microsoft.com/office/drawing/2014/main" id="{A146B363-00D6-785B-6342-6D66F475089C}"/>
              </a:ext>
            </a:extLst>
          </p:cNvPr>
          <p:cNvSpPr>
            <a:spLocks/>
          </p:cNvSpPr>
          <p:nvPr userDrawn="1"/>
        </p:nvSpPr>
        <p:spPr>
          <a:xfrm>
            <a:off x="8019820" y="1900313"/>
            <a:ext cx="3283579" cy="651259"/>
          </a:xfrm>
          <a:prstGeom prst="rect">
            <a:avLst/>
          </a:prstGeom>
          <a:solidFill>
            <a:srgbClr val="F4F4F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73" name="Rettangolo 72">
            <a:extLst>
              <a:ext uri="{FF2B5EF4-FFF2-40B4-BE49-F238E27FC236}">
                <a16:creationId xmlns:a16="http://schemas.microsoft.com/office/drawing/2014/main" id="{36427EBE-E789-CD32-4CF2-B455A74CCF2E}"/>
              </a:ext>
            </a:extLst>
          </p:cNvPr>
          <p:cNvSpPr>
            <a:spLocks/>
          </p:cNvSpPr>
          <p:nvPr userDrawn="1"/>
        </p:nvSpPr>
        <p:spPr>
          <a:xfrm>
            <a:off x="8019820" y="2634108"/>
            <a:ext cx="3283579" cy="651259"/>
          </a:xfrm>
          <a:prstGeom prst="rect">
            <a:avLst/>
          </a:prstGeom>
          <a:solidFill>
            <a:srgbClr val="F4F4F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74" name="Rettangolo 73">
            <a:extLst>
              <a:ext uri="{FF2B5EF4-FFF2-40B4-BE49-F238E27FC236}">
                <a16:creationId xmlns:a16="http://schemas.microsoft.com/office/drawing/2014/main" id="{E5E77C54-230A-69D0-9F0C-85EECCC98C1E}"/>
              </a:ext>
            </a:extLst>
          </p:cNvPr>
          <p:cNvSpPr>
            <a:spLocks/>
          </p:cNvSpPr>
          <p:nvPr userDrawn="1"/>
        </p:nvSpPr>
        <p:spPr>
          <a:xfrm>
            <a:off x="8019820" y="3367904"/>
            <a:ext cx="3283579" cy="651259"/>
          </a:xfrm>
          <a:prstGeom prst="rect">
            <a:avLst/>
          </a:prstGeom>
          <a:solidFill>
            <a:srgbClr val="F4F4F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75" name="Rettangolo 74">
            <a:extLst>
              <a:ext uri="{FF2B5EF4-FFF2-40B4-BE49-F238E27FC236}">
                <a16:creationId xmlns:a16="http://schemas.microsoft.com/office/drawing/2014/main" id="{B49FB6D2-B2AC-C574-7F7A-5073521C0A0C}"/>
              </a:ext>
            </a:extLst>
          </p:cNvPr>
          <p:cNvSpPr>
            <a:spLocks/>
          </p:cNvSpPr>
          <p:nvPr userDrawn="1"/>
        </p:nvSpPr>
        <p:spPr>
          <a:xfrm>
            <a:off x="8019820" y="4101699"/>
            <a:ext cx="3283579" cy="651259"/>
          </a:xfrm>
          <a:prstGeom prst="rect">
            <a:avLst/>
          </a:prstGeom>
          <a:solidFill>
            <a:srgbClr val="F4F4F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76" name="Rettangolo 75">
            <a:extLst>
              <a:ext uri="{FF2B5EF4-FFF2-40B4-BE49-F238E27FC236}">
                <a16:creationId xmlns:a16="http://schemas.microsoft.com/office/drawing/2014/main" id="{7C9D667D-7CC6-4659-E5D8-324E2A3D671C}"/>
              </a:ext>
            </a:extLst>
          </p:cNvPr>
          <p:cNvSpPr>
            <a:spLocks/>
          </p:cNvSpPr>
          <p:nvPr userDrawn="1"/>
        </p:nvSpPr>
        <p:spPr>
          <a:xfrm>
            <a:off x="8019820" y="4835495"/>
            <a:ext cx="3283579" cy="651259"/>
          </a:xfrm>
          <a:prstGeom prst="rect">
            <a:avLst/>
          </a:prstGeom>
          <a:solidFill>
            <a:srgbClr val="F4F4F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78" name="Rettangolo 77">
            <a:extLst>
              <a:ext uri="{FF2B5EF4-FFF2-40B4-BE49-F238E27FC236}">
                <a16:creationId xmlns:a16="http://schemas.microsoft.com/office/drawing/2014/main" id="{64BD3F58-0F00-F597-C5A6-5FDF3677C060}"/>
              </a:ext>
            </a:extLst>
          </p:cNvPr>
          <p:cNvSpPr>
            <a:spLocks/>
          </p:cNvSpPr>
          <p:nvPr userDrawn="1"/>
        </p:nvSpPr>
        <p:spPr>
          <a:xfrm>
            <a:off x="8019819" y="2479810"/>
            <a:ext cx="3283579" cy="59599"/>
          </a:xfrm>
          <a:prstGeom prst="rect">
            <a:avLst/>
          </a:prstGeom>
          <a:solidFill>
            <a:srgbClr val="19418A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79" name="Rettangolo 78">
            <a:extLst>
              <a:ext uri="{FF2B5EF4-FFF2-40B4-BE49-F238E27FC236}">
                <a16:creationId xmlns:a16="http://schemas.microsoft.com/office/drawing/2014/main" id="{78A9BDEB-074C-EFCE-38E8-F8565DFB89E5}"/>
              </a:ext>
            </a:extLst>
          </p:cNvPr>
          <p:cNvSpPr>
            <a:spLocks/>
          </p:cNvSpPr>
          <p:nvPr userDrawn="1"/>
        </p:nvSpPr>
        <p:spPr>
          <a:xfrm>
            <a:off x="8019819" y="3200586"/>
            <a:ext cx="3283579" cy="59599"/>
          </a:xfrm>
          <a:prstGeom prst="rect">
            <a:avLst/>
          </a:prstGeom>
          <a:solidFill>
            <a:srgbClr val="19418A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80" name="Rettangolo 79">
            <a:extLst>
              <a:ext uri="{FF2B5EF4-FFF2-40B4-BE49-F238E27FC236}">
                <a16:creationId xmlns:a16="http://schemas.microsoft.com/office/drawing/2014/main" id="{0E3A0E78-5176-A84D-B2A6-B2C4CCE5CC34}"/>
              </a:ext>
            </a:extLst>
          </p:cNvPr>
          <p:cNvSpPr>
            <a:spLocks/>
          </p:cNvSpPr>
          <p:nvPr userDrawn="1"/>
        </p:nvSpPr>
        <p:spPr>
          <a:xfrm>
            <a:off x="8019819" y="3941873"/>
            <a:ext cx="3283579" cy="59599"/>
          </a:xfrm>
          <a:prstGeom prst="rect">
            <a:avLst/>
          </a:prstGeom>
          <a:solidFill>
            <a:srgbClr val="19418A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81" name="Rettangolo 80">
            <a:extLst>
              <a:ext uri="{FF2B5EF4-FFF2-40B4-BE49-F238E27FC236}">
                <a16:creationId xmlns:a16="http://schemas.microsoft.com/office/drawing/2014/main" id="{D4DDE986-EF93-A891-CDA8-94109FBB4451}"/>
              </a:ext>
            </a:extLst>
          </p:cNvPr>
          <p:cNvSpPr>
            <a:spLocks/>
          </p:cNvSpPr>
          <p:nvPr userDrawn="1"/>
        </p:nvSpPr>
        <p:spPr>
          <a:xfrm>
            <a:off x="8016848" y="4693359"/>
            <a:ext cx="3283579" cy="59599"/>
          </a:xfrm>
          <a:prstGeom prst="rect">
            <a:avLst/>
          </a:prstGeom>
          <a:solidFill>
            <a:srgbClr val="19418A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82" name="Rettangolo 81">
            <a:extLst>
              <a:ext uri="{FF2B5EF4-FFF2-40B4-BE49-F238E27FC236}">
                <a16:creationId xmlns:a16="http://schemas.microsoft.com/office/drawing/2014/main" id="{35E23ABB-2414-38BA-2DDA-D4904FA090B6}"/>
              </a:ext>
            </a:extLst>
          </p:cNvPr>
          <p:cNvSpPr>
            <a:spLocks/>
          </p:cNvSpPr>
          <p:nvPr userDrawn="1"/>
        </p:nvSpPr>
        <p:spPr>
          <a:xfrm>
            <a:off x="7986368" y="5415045"/>
            <a:ext cx="3283579" cy="59599"/>
          </a:xfrm>
          <a:prstGeom prst="rect">
            <a:avLst/>
          </a:prstGeom>
          <a:solidFill>
            <a:srgbClr val="19418A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313405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866931" y="1368000"/>
            <a:ext cx="10486869" cy="410341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838201" y="468000"/>
            <a:ext cx="10515600" cy="473104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>
            <a:lvl1pPr>
              <a:defRPr sz="3599" b="1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852" y="6044693"/>
            <a:ext cx="1716200" cy="451718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8200" y="6131287"/>
            <a:ext cx="2743200" cy="365125"/>
          </a:xfrm>
        </p:spPr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3088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ambio sezion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FC6A8B62-9331-6D09-188A-0663F7E7705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49341" y="5924550"/>
            <a:ext cx="2515255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900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C3C274EA-6719-6F3F-1519-D1AB7E06B8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761282FC-6BEB-FEDC-72FA-5FC4DE15BCA3}"/>
              </a:ext>
            </a:extLst>
          </p:cNvPr>
          <p:cNvSpPr/>
          <p:nvPr userDrawn="1"/>
        </p:nvSpPr>
        <p:spPr>
          <a:xfrm>
            <a:off x="240728" y="169262"/>
            <a:ext cx="11737857" cy="6438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/>
          </a:p>
        </p:txBody>
      </p:sp>
      <p:pic>
        <p:nvPicPr>
          <p:cNvPr id="13" name="Immagine 12" descr="Immagine che contiene testo, Carattere, Elementi grafici, grafica&#10;&#10;Il contenuto generato dall'IA potrebbe non essere corretto.">
            <a:extLst>
              <a:ext uri="{FF2B5EF4-FFF2-40B4-BE49-F238E27FC236}">
                <a16:creationId xmlns:a16="http://schemas.microsoft.com/office/drawing/2014/main" id="{5971DF6E-D203-29C9-C61B-D1747D042D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231"/>
          <a:stretch/>
        </p:blipFill>
        <p:spPr>
          <a:xfrm>
            <a:off x="312847" y="5750001"/>
            <a:ext cx="790753" cy="809246"/>
          </a:xfrm>
          <a:prstGeom prst="rect">
            <a:avLst/>
          </a:prstGeom>
        </p:spPr>
      </p:pic>
      <p:sp>
        <p:nvSpPr>
          <p:cNvPr id="16" name="Segnaposto testo 18">
            <a:extLst>
              <a:ext uri="{FF2B5EF4-FFF2-40B4-BE49-F238E27FC236}">
                <a16:creationId xmlns:a16="http://schemas.microsoft.com/office/drawing/2014/main" id="{8D3D7FDC-C6DD-36CF-10F9-616EC099B76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32568" y="2171700"/>
            <a:ext cx="8955832" cy="150713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it-IT" dirty="0">
                <a:latin typeface="+mj-lt"/>
              </a:rPr>
              <a:t>Inserire titolo sezione</a:t>
            </a:r>
            <a:endParaRPr lang="it-IT" dirty="0"/>
          </a:p>
        </p:txBody>
      </p:sp>
      <p:sp>
        <p:nvSpPr>
          <p:cNvPr id="17" name="Segnaposto testo 20">
            <a:extLst>
              <a:ext uri="{FF2B5EF4-FFF2-40B4-BE49-F238E27FC236}">
                <a16:creationId xmlns:a16="http://schemas.microsoft.com/office/drawing/2014/main" id="{6EB65E3A-B6CD-ABF0-FD7A-BCAB5CC9018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32568" y="3886200"/>
            <a:ext cx="7202776" cy="990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it-IT" dirty="0"/>
              <a:t>Lorem </a:t>
            </a:r>
            <a:r>
              <a:rPr lang="it-IT" dirty="0" err="1"/>
              <a:t>ipsum</a:t>
            </a:r>
            <a:r>
              <a:rPr lang="it-IT" dirty="0"/>
              <a:t> dolor </a:t>
            </a:r>
            <a:r>
              <a:rPr lang="it-IT" dirty="0" err="1"/>
              <a:t>sit</a:t>
            </a:r>
            <a:r>
              <a:rPr lang="it-IT" dirty="0"/>
              <a:t> </a:t>
            </a:r>
            <a:r>
              <a:rPr lang="it-IT" dirty="0" err="1"/>
              <a:t>amet</a:t>
            </a:r>
            <a:r>
              <a:rPr lang="it-IT" dirty="0"/>
              <a:t>, </a:t>
            </a:r>
            <a:r>
              <a:rPr lang="it-IT" dirty="0" err="1"/>
              <a:t>consectetur</a:t>
            </a:r>
            <a:r>
              <a:rPr lang="it-IT" dirty="0"/>
              <a:t> adipiscing </a:t>
            </a:r>
            <a:r>
              <a:rPr lang="it-IT" dirty="0" err="1"/>
              <a:t>elit</a:t>
            </a:r>
            <a:r>
              <a:rPr lang="it-IT" dirty="0"/>
              <a:t>. </a:t>
            </a:r>
            <a:r>
              <a:rPr lang="it-IT" dirty="0" err="1"/>
              <a:t>Suspendisse</a:t>
            </a:r>
            <a:r>
              <a:rPr lang="it-IT" dirty="0"/>
              <a:t> sed odio </a:t>
            </a:r>
            <a:r>
              <a:rPr lang="it-IT" dirty="0" err="1"/>
              <a:t>sit</a:t>
            </a:r>
            <a:r>
              <a:rPr lang="it-IT" dirty="0"/>
              <a:t> </a:t>
            </a:r>
            <a:r>
              <a:rPr lang="it-IT" dirty="0" err="1"/>
              <a:t>amet</a:t>
            </a:r>
            <a:r>
              <a:rPr lang="it-IT" dirty="0"/>
              <a:t> </a:t>
            </a:r>
            <a:r>
              <a:rPr lang="it-IT" dirty="0" err="1"/>
              <a:t>nisl</a:t>
            </a:r>
            <a:r>
              <a:rPr lang="it-IT" dirty="0"/>
              <a:t> </a:t>
            </a:r>
            <a:r>
              <a:rPr lang="it-IT" dirty="0" err="1"/>
              <a:t>hendrerit</a:t>
            </a:r>
            <a:r>
              <a:rPr lang="it-IT" dirty="0"/>
              <a:t> mattis. </a:t>
            </a:r>
          </a:p>
        </p:txBody>
      </p:sp>
    </p:spTree>
    <p:extLst>
      <p:ext uri="{BB962C8B-B14F-4D97-AF65-F5344CB8AC3E}">
        <p14:creationId xmlns:p14="http://schemas.microsoft.com/office/powerpoint/2010/main" val="4265442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extLst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  <p15:guide id="2" pos="7678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semplic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2">
            <a:extLst>
              <a:ext uri="{FF2B5EF4-FFF2-40B4-BE49-F238E27FC236}">
                <a16:creationId xmlns:a16="http://schemas.microsoft.com/office/drawing/2014/main" id="{08E4F7FC-58A8-3BC2-095B-BEC394954A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8171" y="533400"/>
            <a:ext cx="10515163" cy="1325563"/>
          </a:xfrm>
          <a:prstGeom prst="rect">
            <a:avLst/>
          </a:prstGeom>
        </p:spPr>
        <p:txBody>
          <a:bodyPr/>
          <a:lstStyle>
            <a:lvl1pPr>
              <a:defRPr sz="330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it-IT" dirty="0"/>
              <a:t>Inserire titolo slide</a:t>
            </a:r>
          </a:p>
        </p:txBody>
      </p:sp>
      <p:sp>
        <p:nvSpPr>
          <p:cNvPr id="5" name="Segnaposto testo 3">
            <a:extLst>
              <a:ext uri="{FF2B5EF4-FFF2-40B4-BE49-F238E27FC236}">
                <a16:creationId xmlns:a16="http://schemas.microsoft.com/office/drawing/2014/main" id="{772CDA1C-1431-371A-96C5-D6EE40FD4DB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8171" y="2247900"/>
            <a:ext cx="10515163" cy="3619500"/>
          </a:xfrm>
          <a:prstGeom prst="rect">
            <a:avLst/>
          </a:prstGeom>
        </p:spPr>
        <p:txBody>
          <a:bodyPr/>
          <a:lstStyle>
            <a:lvl1pPr marL="342900" indent="-342900">
              <a:buFont typeface="Wingdings" panose="05000000000000000000" pitchFamily="2" charset="2"/>
              <a:buChar char="§"/>
              <a:defRPr>
                <a:solidFill>
                  <a:schemeClr val="tx2"/>
                </a:solidFill>
              </a:defRPr>
            </a:lvl1pPr>
            <a:lvl2pPr marL="742859" indent="-285750">
              <a:buFont typeface="Wingdings" panose="05000000000000000000" pitchFamily="2" charset="2"/>
              <a:buChar char="§"/>
              <a:defRPr>
                <a:solidFill>
                  <a:schemeClr val="tx2"/>
                </a:solidFill>
              </a:defRPr>
            </a:lvl2pPr>
            <a:lvl3pPr marL="1199967" indent="-285750">
              <a:buFont typeface="Wingdings" panose="05000000000000000000" pitchFamily="2" charset="2"/>
              <a:buChar char="§"/>
              <a:defRPr>
                <a:solidFill>
                  <a:schemeClr val="tx2"/>
                </a:solidFill>
              </a:defRPr>
            </a:lvl3pPr>
            <a:lvl4pPr marL="1599926" indent="-228600">
              <a:buFont typeface="Wingdings" panose="05000000000000000000" pitchFamily="2" charset="2"/>
              <a:buChar char="§"/>
              <a:defRPr>
                <a:solidFill>
                  <a:schemeClr val="tx2"/>
                </a:solidFill>
              </a:defRPr>
            </a:lvl4pPr>
            <a:lvl5pPr marL="2057034" indent="-228600">
              <a:buFont typeface="Wingdings" panose="05000000000000000000" pitchFamily="2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389843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semplice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id="{48EDAF74-4880-9002-2114-57F94C8B71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8171" y="533400"/>
            <a:ext cx="10515163" cy="1325563"/>
          </a:xfrm>
          <a:prstGeom prst="rect">
            <a:avLst/>
          </a:prstGeom>
        </p:spPr>
        <p:txBody>
          <a:bodyPr/>
          <a:lstStyle>
            <a:lvl1pPr>
              <a:defRPr sz="330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it-IT" dirty="0"/>
              <a:t>Inserire titolo slide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DFEA6C78-4756-B9C0-0C13-F66CAB7817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8171" y="2247900"/>
            <a:ext cx="10515163" cy="3619500"/>
          </a:xfrm>
          <a:prstGeom prst="rect">
            <a:avLst/>
          </a:prstGeom>
        </p:spPr>
        <p:txBody>
          <a:bodyPr/>
          <a:lstStyle>
            <a:lvl1pPr marL="342900" indent="-342900">
              <a:buFont typeface="Wingdings" panose="05000000000000000000" pitchFamily="2" charset="2"/>
              <a:buChar char="§"/>
              <a:defRPr>
                <a:solidFill>
                  <a:schemeClr val="tx2"/>
                </a:solidFill>
              </a:defRPr>
            </a:lvl1pPr>
            <a:lvl2pPr marL="742859" indent="-285750">
              <a:buFont typeface="Wingdings" panose="05000000000000000000" pitchFamily="2" charset="2"/>
              <a:buChar char="§"/>
              <a:defRPr>
                <a:solidFill>
                  <a:schemeClr val="tx2"/>
                </a:solidFill>
              </a:defRPr>
            </a:lvl2pPr>
            <a:lvl3pPr marL="1199967" indent="-285750">
              <a:buFont typeface="Wingdings" panose="05000000000000000000" pitchFamily="2" charset="2"/>
              <a:buChar char="§"/>
              <a:defRPr>
                <a:solidFill>
                  <a:schemeClr val="tx2"/>
                </a:solidFill>
              </a:defRPr>
            </a:lvl3pPr>
            <a:lvl4pPr marL="1599926" indent="-228600">
              <a:buFont typeface="Wingdings" panose="05000000000000000000" pitchFamily="2" charset="2"/>
              <a:buChar char="§"/>
              <a:defRPr>
                <a:solidFill>
                  <a:schemeClr val="tx2"/>
                </a:solidFill>
              </a:defRPr>
            </a:lvl4pPr>
            <a:lvl5pPr marL="2057034" indent="-228600">
              <a:buFont typeface="Wingdings" panose="05000000000000000000" pitchFamily="2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2304502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semplice 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2">
            <a:extLst>
              <a:ext uri="{FF2B5EF4-FFF2-40B4-BE49-F238E27FC236}">
                <a16:creationId xmlns:a16="http://schemas.microsoft.com/office/drawing/2014/main" id="{FEAFED2A-9FE0-68EA-3294-2D671BBDF3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8171" y="533400"/>
            <a:ext cx="10515163" cy="1325563"/>
          </a:xfrm>
          <a:prstGeom prst="rect">
            <a:avLst/>
          </a:prstGeom>
        </p:spPr>
        <p:txBody>
          <a:bodyPr/>
          <a:lstStyle>
            <a:lvl1pPr>
              <a:defRPr sz="330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it-IT" dirty="0"/>
              <a:t>Inserire titolo slide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C678BA8-5BA1-1CF3-854A-E009C1A9FC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8171" y="2247900"/>
            <a:ext cx="10515163" cy="3619500"/>
          </a:xfrm>
          <a:prstGeom prst="rect">
            <a:avLst/>
          </a:prstGeom>
        </p:spPr>
        <p:txBody>
          <a:bodyPr/>
          <a:lstStyle>
            <a:lvl1pPr marL="342900" indent="-342900">
              <a:buFont typeface="Wingdings" panose="05000000000000000000" pitchFamily="2" charset="2"/>
              <a:buChar char="§"/>
              <a:defRPr>
                <a:solidFill>
                  <a:schemeClr val="tx2"/>
                </a:solidFill>
              </a:defRPr>
            </a:lvl1pPr>
            <a:lvl2pPr marL="742859" indent="-285750">
              <a:buFont typeface="Wingdings" panose="05000000000000000000" pitchFamily="2" charset="2"/>
              <a:buChar char="§"/>
              <a:defRPr>
                <a:solidFill>
                  <a:schemeClr val="tx2"/>
                </a:solidFill>
              </a:defRPr>
            </a:lvl2pPr>
            <a:lvl3pPr marL="1199967" indent="-285750">
              <a:buFont typeface="Wingdings" panose="05000000000000000000" pitchFamily="2" charset="2"/>
              <a:buChar char="§"/>
              <a:defRPr>
                <a:solidFill>
                  <a:schemeClr val="tx2"/>
                </a:solidFill>
              </a:defRPr>
            </a:lvl3pPr>
            <a:lvl4pPr marL="1599926" indent="-228600">
              <a:buFont typeface="Wingdings" panose="05000000000000000000" pitchFamily="2" charset="2"/>
              <a:buChar char="§"/>
              <a:defRPr>
                <a:solidFill>
                  <a:schemeClr val="tx2"/>
                </a:solidFill>
              </a:defRPr>
            </a:lvl4pPr>
            <a:lvl5pPr marL="2057034" indent="-228600">
              <a:buFont typeface="Wingdings" panose="05000000000000000000" pitchFamily="2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1082962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mbio sezion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FC6A8B62-9331-6D09-188A-0663F7E7705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49341" y="5924550"/>
            <a:ext cx="2515255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900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C3C274EA-6719-6F3F-1519-D1AB7E06B8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761282FC-6BEB-FEDC-72FA-5FC4DE15BCA3}"/>
              </a:ext>
            </a:extLst>
          </p:cNvPr>
          <p:cNvSpPr/>
          <p:nvPr userDrawn="1"/>
        </p:nvSpPr>
        <p:spPr>
          <a:xfrm>
            <a:off x="240728" y="169262"/>
            <a:ext cx="11737857" cy="6438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/>
          </a:p>
        </p:txBody>
      </p:sp>
      <p:pic>
        <p:nvPicPr>
          <p:cNvPr id="13" name="Immagine 12" descr="Immagine che contiene testo, Carattere, Elementi grafici, grafica&#10;&#10;Il contenuto generato dall'IA potrebbe non essere corretto.">
            <a:extLst>
              <a:ext uri="{FF2B5EF4-FFF2-40B4-BE49-F238E27FC236}">
                <a16:creationId xmlns:a16="http://schemas.microsoft.com/office/drawing/2014/main" id="{5971DF6E-D203-29C9-C61B-D1747D042D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231"/>
          <a:stretch/>
        </p:blipFill>
        <p:spPr>
          <a:xfrm>
            <a:off x="312847" y="5750001"/>
            <a:ext cx="790753" cy="809246"/>
          </a:xfrm>
          <a:prstGeom prst="rect">
            <a:avLst/>
          </a:prstGeom>
        </p:spPr>
      </p:pic>
      <p:sp>
        <p:nvSpPr>
          <p:cNvPr id="16" name="Segnaposto testo 18">
            <a:extLst>
              <a:ext uri="{FF2B5EF4-FFF2-40B4-BE49-F238E27FC236}">
                <a16:creationId xmlns:a16="http://schemas.microsoft.com/office/drawing/2014/main" id="{8D3D7FDC-C6DD-36CF-10F9-616EC099B76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32568" y="2171700"/>
            <a:ext cx="8955832" cy="150713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it-IT" dirty="0">
                <a:latin typeface="+mj-lt"/>
              </a:rPr>
              <a:t>Inserire titolo sezione</a:t>
            </a:r>
            <a:endParaRPr lang="it-IT" dirty="0"/>
          </a:p>
        </p:txBody>
      </p:sp>
      <p:sp>
        <p:nvSpPr>
          <p:cNvPr id="17" name="Segnaposto testo 20">
            <a:extLst>
              <a:ext uri="{FF2B5EF4-FFF2-40B4-BE49-F238E27FC236}">
                <a16:creationId xmlns:a16="http://schemas.microsoft.com/office/drawing/2014/main" id="{6EB65E3A-B6CD-ABF0-FD7A-BCAB5CC9018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32568" y="3886200"/>
            <a:ext cx="7202776" cy="990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it-IT" dirty="0"/>
              <a:t>Lorem </a:t>
            </a:r>
            <a:r>
              <a:rPr lang="it-IT" dirty="0" err="1"/>
              <a:t>ipsum</a:t>
            </a:r>
            <a:r>
              <a:rPr lang="it-IT" dirty="0"/>
              <a:t> dolor </a:t>
            </a:r>
            <a:r>
              <a:rPr lang="it-IT" dirty="0" err="1"/>
              <a:t>sit</a:t>
            </a:r>
            <a:r>
              <a:rPr lang="it-IT" dirty="0"/>
              <a:t> </a:t>
            </a:r>
            <a:r>
              <a:rPr lang="it-IT" dirty="0" err="1"/>
              <a:t>amet</a:t>
            </a:r>
            <a:r>
              <a:rPr lang="it-IT" dirty="0"/>
              <a:t>, </a:t>
            </a:r>
            <a:r>
              <a:rPr lang="it-IT" dirty="0" err="1"/>
              <a:t>consectetur</a:t>
            </a:r>
            <a:r>
              <a:rPr lang="it-IT" dirty="0"/>
              <a:t> adipiscing </a:t>
            </a:r>
            <a:r>
              <a:rPr lang="it-IT" dirty="0" err="1"/>
              <a:t>elit</a:t>
            </a:r>
            <a:r>
              <a:rPr lang="it-IT" dirty="0"/>
              <a:t>. </a:t>
            </a:r>
            <a:r>
              <a:rPr lang="it-IT" dirty="0" err="1"/>
              <a:t>Suspendisse</a:t>
            </a:r>
            <a:r>
              <a:rPr lang="it-IT" dirty="0"/>
              <a:t> sed odio </a:t>
            </a:r>
            <a:r>
              <a:rPr lang="it-IT" dirty="0" err="1"/>
              <a:t>sit</a:t>
            </a:r>
            <a:r>
              <a:rPr lang="it-IT" dirty="0"/>
              <a:t> </a:t>
            </a:r>
            <a:r>
              <a:rPr lang="it-IT" dirty="0" err="1"/>
              <a:t>amet</a:t>
            </a:r>
            <a:r>
              <a:rPr lang="it-IT" dirty="0"/>
              <a:t> </a:t>
            </a:r>
            <a:r>
              <a:rPr lang="it-IT" dirty="0" err="1"/>
              <a:t>nisl</a:t>
            </a:r>
            <a:r>
              <a:rPr lang="it-IT" dirty="0"/>
              <a:t> </a:t>
            </a:r>
            <a:r>
              <a:rPr lang="it-IT" dirty="0" err="1"/>
              <a:t>hendrerit</a:t>
            </a:r>
            <a:r>
              <a:rPr lang="it-IT" dirty="0"/>
              <a:t> mattis. </a:t>
            </a:r>
          </a:p>
        </p:txBody>
      </p:sp>
    </p:spTree>
    <p:extLst>
      <p:ext uri="{BB962C8B-B14F-4D97-AF65-F5344CB8AC3E}">
        <p14:creationId xmlns:p14="http://schemas.microsoft.com/office/powerpoint/2010/main" val="3931554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extLst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  <p15:guide id="2" pos="7678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mbio sezione bl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DDA62F9-035B-36FD-F72B-329AB056A9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A52D9A23-D616-7340-E321-F91EACC6C110}"/>
              </a:ext>
            </a:extLst>
          </p:cNvPr>
          <p:cNvSpPr/>
          <p:nvPr userDrawn="1"/>
        </p:nvSpPr>
        <p:spPr>
          <a:xfrm>
            <a:off x="240728" y="169262"/>
            <a:ext cx="11737857" cy="6438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/>
          </a:p>
        </p:txBody>
      </p:sp>
      <p:pic>
        <p:nvPicPr>
          <p:cNvPr id="12" name="Immagine 11" descr="Immagine che contiene testo, Carattere, Elementi grafici, grafica&#10;&#10;Il contenuto generato dall'IA potrebbe non essere corretto.">
            <a:extLst>
              <a:ext uri="{FF2B5EF4-FFF2-40B4-BE49-F238E27FC236}">
                <a16:creationId xmlns:a16="http://schemas.microsoft.com/office/drawing/2014/main" id="{F17F4F57-5054-B921-E160-661A8226FD7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231"/>
          <a:stretch/>
        </p:blipFill>
        <p:spPr>
          <a:xfrm>
            <a:off x="312847" y="5750001"/>
            <a:ext cx="790753" cy="809246"/>
          </a:xfrm>
          <a:prstGeom prst="rect">
            <a:avLst/>
          </a:prstGeom>
        </p:spPr>
      </p:pic>
      <p:sp>
        <p:nvSpPr>
          <p:cNvPr id="13" name="Segnaposto testo 13">
            <a:extLst>
              <a:ext uri="{FF2B5EF4-FFF2-40B4-BE49-F238E27FC236}">
                <a16:creationId xmlns:a16="http://schemas.microsoft.com/office/drawing/2014/main" id="{DACDC469-A099-991A-B9F8-31EBD83D9E8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32568" y="914400"/>
            <a:ext cx="1028968" cy="914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3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it-IT" dirty="0"/>
              <a:t>02.</a:t>
            </a:r>
          </a:p>
        </p:txBody>
      </p:sp>
      <p:cxnSp>
        <p:nvCxnSpPr>
          <p:cNvPr id="14" name="Connettore diritto 13">
            <a:extLst>
              <a:ext uri="{FF2B5EF4-FFF2-40B4-BE49-F238E27FC236}">
                <a16:creationId xmlns:a16="http://schemas.microsoft.com/office/drawing/2014/main" id="{6C37BC16-1316-844F-CE57-F1E0AC8E3A5C}"/>
              </a:ext>
            </a:extLst>
          </p:cNvPr>
          <p:cNvCxnSpPr>
            <a:cxnSpLocks/>
          </p:cNvCxnSpPr>
          <p:nvPr userDrawn="1"/>
        </p:nvCxnSpPr>
        <p:spPr>
          <a:xfrm>
            <a:off x="2132568" y="1676400"/>
            <a:ext cx="1600617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egnaposto testo 18">
            <a:extLst>
              <a:ext uri="{FF2B5EF4-FFF2-40B4-BE49-F238E27FC236}">
                <a16:creationId xmlns:a16="http://schemas.microsoft.com/office/drawing/2014/main" id="{A90FC680-8E11-1EE5-6F0B-1B0ED91C220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32568" y="2171700"/>
            <a:ext cx="8955832" cy="150713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it-IT" dirty="0">
                <a:latin typeface="+mj-lt"/>
              </a:rPr>
              <a:t>Inserire titolo sezione</a:t>
            </a:r>
            <a:endParaRPr lang="it-IT" dirty="0"/>
          </a:p>
        </p:txBody>
      </p:sp>
      <p:sp>
        <p:nvSpPr>
          <p:cNvPr id="16" name="Segnaposto testo 20">
            <a:extLst>
              <a:ext uri="{FF2B5EF4-FFF2-40B4-BE49-F238E27FC236}">
                <a16:creationId xmlns:a16="http://schemas.microsoft.com/office/drawing/2014/main" id="{8265B62A-BF49-149D-26B0-563DD1AE28B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32568" y="3886200"/>
            <a:ext cx="7202776" cy="990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it-IT" dirty="0"/>
              <a:t>Lorem </a:t>
            </a:r>
            <a:r>
              <a:rPr lang="it-IT" dirty="0" err="1"/>
              <a:t>ipsum</a:t>
            </a:r>
            <a:r>
              <a:rPr lang="it-IT" dirty="0"/>
              <a:t> dolor </a:t>
            </a:r>
            <a:r>
              <a:rPr lang="it-IT" dirty="0" err="1"/>
              <a:t>sit</a:t>
            </a:r>
            <a:r>
              <a:rPr lang="it-IT" dirty="0"/>
              <a:t> </a:t>
            </a:r>
            <a:r>
              <a:rPr lang="it-IT" dirty="0" err="1"/>
              <a:t>amet</a:t>
            </a:r>
            <a:r>
              <a:rPr lang="it-IT" dirty="0"/>
              <a:t>, </a:t>
            </a:r>
            <a:r>
              <a:rPr lang="it-IT" dirty="0" err="1"/>
              <a:t>consectetur</a:t>
            </a:r>
            <a:r>
              <a:rPr lang="it-IT" dirty="0"/>
              <a:t> adipiscing </a:t>
            </a:r>
            <a:r>
              <a:rPr lang="it-IT" dirty="0" err="1"/>
              <a:t>elit</a:t>
            </a:r>
            <a:r>
              <a:rPr lang="it-IT" dirty="0"/>
              <a:t>. </a:t>
            </a:r>
            <a:r>
              <a:rPr lang="it-IT" dirty="0" err="1"/>
              <a:t>Suspendisse</a:t>
            </a:r>
            <a:r>
              <a:rPr lang="it-IT" dirty="0"/>
              <a:t> sed odio </a:t>
            </a:r>
            <a:r>
              <a:rPr lang="it-IT" dirty="0" err="1"/>
              <a:t>sit</a:t>
            </a:r>
            <a:r>
              <a:rPr lang="it-IT" dirty="0"/>
              <a:t> </a:t>
            </a:r>
            <a:r>
              <a:rPr lang="it-IT" dirty="0" err="1"/>
              <a:t>amet</a:t>
            </a:r>
            <a:r>
              <a:rPr lang="it-IT" dirty="0"/>
              <a:t> </a:t>
            </a:r>
            <a:r>
              <a:rPr lang="it-IT" dirty="0" err="1"/>
              <a:t>nisl</a:t>
            </a:r>
            <a:r>
              <a:rPr lang="it-IT" dirty="0"/>
              <a:t> </a:t>
            </a:r>
            <a:r>
              <a:rPr lang="it-IT" dirty="0" err="1"/>
              <a:t>hendrerit</a:t>
            </a:r>
            <a:r>
              <a:rPr lang="it-IT" dirty="0"/>
              <a:t> mattis. </a:t>
            </a:r>
          </a:p>
        </p:txBody>
      </p:sp>
    </p:spTree>
    <p:extLst>
      <p:ext uri="{BB962C8B-B14F-4D97-AF65-F5344CB8AC3E}">
        <p14:creationId xmlns:p14="http://schemas.microsoft.com/office/powerpoint/2010/main" val="520368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35.xml"/><Relationship Id="rId26" Type="http://schemas.openxmlformats.org/officeDocument/2006/relationships/image" Target="../media/image1.jpg"/><Relationship Id="rId3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38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5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20" Type="http://schemas.openxmlformats.org/officeDocument/2006/relationships/slideLayout" Target="../slideLayouts/slideLayout37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24" Type="http://schemas.openxmlformats.org/officeDocument/2006/relationships/slideLayout" Target="../slideLayouts/slideLayout41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23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36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Relationship Id="rId22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1875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hf hdr="0" ftr="0" dt="0"/>
  <p:txStyles>
    <p:titleStyle>
      <a:lvl1pPr algn="l" defTabSz="914217" rtl="0" eaLnBrk="1" latinLnBrk="0" hangingPunct="1">
        <a:lnSpc>
          <a:spcPct val="90000"/>
        </a:lnSpc>
        <a:spcBef>
          <a:spcPct val="0"/>
        </a:spcBef>
        <a:buNone/>
        <a:defRPr lang="en-US" sz="3000" kern="1200">
          <a:solidFill>
            <a:schemeClr val="tx1"/>
          </a:solidFill>
          <a:latin typeface="Lato Light" charset="0"/>
          <a:ea typeface="Lato Light" charset="0"/>
          <a:cs typeface="Lato Light" charset="0"/>
        </a:defRPr>
      </a:lvl1pPr>
    </p:titleStyle>
    <p:bodyStyle>
      <a:lvl1pPr marL="228555" indent="-228555" algn="l" defTabSz="91421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2400" kern="1200" dirty="0" smtClean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1pPr>
      <a:lvl2pPr marL="685663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2000" kern="1200" dirty="0" smtClean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2pPr>
      <a:lvl3pPr marL="1142772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800" kern="1200" dirty="0" smtClean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3pPr>
      <a:lvl4pPr marL="1599880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600" kern="1200" dirty="0" smtClean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4pPr>
      <a:lvl5pPr marL="2056989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600" kern="1200" dirty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5pPr>
      <a:lvl6pPr marL="2514097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6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4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23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9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7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6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4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43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52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0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9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9609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  <p:sldLayoutId id="2147483696" r:id="rId18"/>
    <p:sldLayoutId id="2147483697" r:id="rId19"/>
    <p:sldLayoutId id="2147483698" r:id="rId20"/>
    <p:sldLayoutId id="2147483699" r:id="rId21"/>
    <p:sldLayoutId id="2147483700" r:id="rId22"/>
    <p:sldLayoutId id="2147483701" r:id="rId23"/>
    <p:sldLayoutId id="2147483702" r:id="rId24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hf hdr="0" ftr="0" dt="0"/>
  <p:txStyles>
    <p:titleStyle>
      <a:lvl1pPr algn="l" defTabSz="914217" rtl="0" eaLnBrk="1" latinLnBrk="0" hangingPunct="1">
        <a:lnSpc>
          <a:spcPct val="90000"/>
        </a:lnSpc>
        <a:spcBef>
          <a:spcPct val="0"/>
        </a:spcBef>
        <a:buNone/>
        <a:defRPr lang="en-US" sz="3000" kern="1200">
          <a:solidFill>
            <a:schemeClr val="tx1"/>
          </a:solidFill>
          <a:latin typeface="Lato Light" charset="0"/>
          <a:ea typeface="Lato Light" charset="0"/>
          <a:cs typeface="Lato Light" charset="0"/>
        </a:defRPr>
      </a:lvl1pPr>
    </p:titleStyle>
    <p:bodyStyle>
      <a:lvl1pPr marL="228555" indent="-228555" algn="l" defTabSz="91421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2400" kern="1200" dirty="0" smtClean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1pPr>
      <a:lvl2pPr marL="685663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2000" kern="1200" dirty="0" smtClean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2pPr>
      <a:lvl3pPr marL="1142772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800" kern="1200" dirty="0" smtClean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3pPr>
      <a:lvl4pPr marL="1599880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600" kern="1200" dirty="0" smtClean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4pPr>
      <a:lvl5pPr marL="2056989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600" kern="1200" dirty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5pPr>
      <a:lvl6pPr marL="2514097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6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4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23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9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7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6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4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43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52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0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9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0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29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30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34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34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34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4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294962.seu2.cleverreach.com/c/108140715/f2f3729afe-sxsaz7" TargetMode="External"/><Relationship Id="rId7" Type="http://schemas.openxmlformats.org/officeDocument/2006/relationships/image" Target="../media/image32.png"/><Relationship Id="rId2" Type="http://schemas.openxmlformats.org/officeDocument/2006/relationships/hyperlink" Target="https://294962.seu2.cleverreach.com/c/108140714/f2f3729afe-sxsaz7" TargetMode="Externa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s://294962.seu2.cleverreach.com/c/108140718/f2f3729afe-sxsaz7" TargetMode="External"/><Relationship Id="rId5" Type="http://schemas.openxmlformats.org/officeDocument/2006/relationships/hyperlink" Target="https://294962.seu2.cleverreach.com/c/108140717/f2f3729afe-sxsaz7" TargetMode="External"/><Relationship Id="rId4" Type="http://schemas.openxmlformats.org/officeDocument/2006/relationships/hyperlink" Target="https://294962.seu2.cleverreach.com/c/108140716/f2f3729afe-sxsaz7" TargetMode="Externa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s://sciencebusiness.net/sites/default/files/inline-files/HORIZON-CL3-2026-2027_02_13_2025_draft_v1.pdf" TargetMode="External"/><Relationship Id="rId13" Type="http://schemas.openxmlformats.org/officeDocument/2006/relationships/hyperlink" Target="https://sciencebusiness.net/sites/default/files/inline-files/CL5_Draft%20orientations_WP2026-2027_version%202025-02-06_0.pdf" TargetMode="External"/><Relationship Id="rId18" Type="http://schemas.openxmlformats.org/officeDocument/2006/relationships/hyperlink" Target="https://sciencebusiness.net/sites/default/files/inline-files/HORIZON-INFRA-WP-2026-2027-draft-orientations_18%20Feb%202025.pdf" TargetMode="External"/><Relationship Id="rId3" Type="http://schemas.openxmlformats.org/officeDocument/2006/relationships/hyperlink" Target="https://sciencebusiness.net/sites/default/files/inline-files/2025%2002%2012-13%20CL2%20DESTINATION%201%20WORKSHOP_0.pdf" TargetMode="External"/><Relationship Id="rId21" Type="http://schemas.openxmlformats.org/officeDocument/2006/relationships/hyperlink" Target="https://sciencebusiness.net/sites/default/files/inline-files/Draft%20orientations_ERA_WP%202026-2027.pdf" TargetMode="External"/><Relationship Id="rId7" Type="http://schemas.openxmlformats.org/officeDocument/2006/relationships/hyperlink" Target="https://sciencebusiness.net/sites/default/files/inline-files/2024%2004%2009%20CL2%20Presentation.pdf" TargetMode="External"/><Relationship Id="rId12" Type="http://schemas.openxmlformats.org/officeDocument/2006/relationships/hyperlink" Target="https://sciencebusiness.net/sites/default/files/inline-files/HORIZON-CL4-2026-2027_v2_250528.pdf" TargetMode="External"/><Relationship Id="rId17" Type="http://schemas.openxmlformats.org/officeDocument/2006/relationships/hyperlink" Target="https://sciencebusiness.net/sites/default/files/inline-files/HORIZON-WIDERA-2026-2027_05_20_2025.pdf" TargetMode="External"/><Relationship Id="rId2" Type="http://schemas.openxmlformats.org/officeDocument/2006/relationships/hyperlink" Target="https://sciencebusiness.net/sites/default/files/inline-files/HORIZON-CL1-2026-2027_04_01_2025%20%28003%29.pdf" TargetMode="External"/><Relationship Id="rId16" Type="http://schemas.openxmlformats.org/officeDocument/2006/relationships/hyperlink" Target="https://sciencebusiness.net/sites/default/files/inline-files/HORIZON-WIDERA-2026-2027_03_28_2025.pdf" TargetMode="External"/><Relationship Id="rId20" Type="http://schemas.openxmlformats.org/officeDocument/2006/relationships/hyperlink" Target="https://sciencebusiness.net/sites/default/files/inline-files/WP%2026-27%20-%20initial%20topic%20ideas%20-%2013.02.2025_0.pdf" TargetMode="External"/><Relationship Id="rId1" Type="http://schemas.openxmlformats.org/officeDocument/2006/relationships/slideLayout" Target="../slideLayouts/slideLayout35.xml"/><Relationship Id="rId6" Type="http://schemas.openxmlformats.org/officeDocument/2006/relationships/hyperlink" Target="https://sciencebusiness.net/sites/default/files/inline-files/HORIZON-CL2-2026-2027_04_02_2025.pdf" TargetMode="External"/><Relationship Id="rId11" Type="http://schemas.openxmlformats.org/officeDocument/2006/relationships/hyperlink" Target="https://sciencebusiness.net/sites/default/files/inline-files/HORIZON-CL4-2026-2027_v1_SPACE.pdf" TargetMode="External"/><Relationship Id="rId5" Type="http://schemas.openxmlformats.org/officeDocument/2006/relationships/hyperlink" Target="https://sciencebusiness.net/sites/default/files/inline-files/2025%2002%2012-13%20CL2%20DESTINATION%203%20WORKSHOP_0.pdf" TargetMode="External"/><Relationship Id="rId15" Type="http://schemas.openxmlformats.org/officeDocument/2006/relationships/hyperlink" Target="https://sciencebusiness.net/sites/default/files/inline-files/Draft%20orientations_Widening_WP%202026-2027.pdf" TargetMode="External"/><Relationship Id="rId10" Type="http://schemas.openxmlformats.org/officeDocument/2006/relationships/hyperlink" Target="https://sciencebusiness.net/sites/default/files/inline-files/HORIZON-CL4-2026-2027_v1_DIGITAL%20%28002%29.pdf" TargetMode="External"/><Relationship Id="rId19" Type="http://schemas.openxmlformats.org/officeDocument/2006/relationships/hyperlink" Target="https://sciencebusiness.net/sites/default/files/inline-files/Cities%20Mission%20WP26-27%20topics%20with%20description.pdf" TargetMode="External"/><Relationship Id="rId4" Type="http://schemas.openxmlformats.org/officeDocument/2006/relationships/hyperlink" Target="https://sciencebusiness.net/sites/default/files/inline-files/2025%2002%2012-13%20CL2%20DESTINATION%202%20WORKSHOP_0.pdf" TargetMode="External"/><Relationship Id="rId9" Type="http://schemas.openxmlformats.org/officeDocument/2006/relationships/hyperlink" Target="https://sciencebusiness.net/sites/default/files/inline-files/HORIZON-CL4-2026-2027_v1_INDUSTRY%20%28002%29.pdf" TargetMode="External"/><Relationship Id="rId14" Type="http://schemas.openxmlformats.org/officeDocument/2006/relationships/hyperlink" Target="https://sciencebusiness.net/sites/default/files/inline-files/CL6%20-%20initial%20draft%20WP%2026-27%20_040325.pdf" TargetMode="External"/><Relationship Id="rId22" Type="http://schemas.openxmlformats.org/officeDocument/2006/relationships/hyperlink" Target="https://sciencebusiness.net/horizon-papers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0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consilium.europa.eu/media/ny3j24sm/much-more-than-a-market-report-by-enrico-letta.pdf" TargetMode="External"/><Relationship Id="rId3" Type="http://schemas.openxmlformats.org/officeDocument/2006/relationships/image" Target="../media/image18.png"/><Relationship Id="rId7" Type="http://schemas.openxmlformats.org/officeDocument/2006/relationships/image" Target="../media/image20.png"/><Relationship Id="rId2" Type="http://schemas.openxmlformats.org/officeDocument/2006/relationships/hyperlink" Target="https://op.europa.eu/en/web/eu-law-and-publications/publication-detail/-/publication/6abcc8e7-e685-11ee-8b2b-01aa75ed71a1" TargetMode="Externa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s://european-research-area.ec.europa.eu/sites/default/files/documents/2025-01/COM%202025%2030%20-%20A%20Competitiveness%20Compass%20for%20the%20EU%20_%2029-1-2025.pdf" TargetMode="External"/><Relationship Id="rId11" Type="http://schemas.openxmlformats.org/officeDocument/2006/relationships/image" Target="../media/image22.png"/><Relationship Id="rId5" Type="http://schemas.openxmlformats.org/officeDocument/2006/relationships/image" Target="../media/image19.png"/><Relationship Id="rId10" Type="http://schemas.openxmlformats.org/officeDocument/2006/relationships/hyperlink" Target="https://commission.europa.eu/topics/strengthening-european-competitiveness/eu-competitiveness-looking-ahead_en" TargetMode="External"/><Relationship Id="rId4" Type="http://schemas.openxmlformats.org/officeDocument/2006/relationships/hyperlink" Target="https://commission.europa.eu/document/download/e6cd4328-673c-4e7a-8683-f63ffb2cf648_en?filename=Political%20Guidelines%202024-2029_EN.pdf&amp;trk=public_post_comment-text" TargetMode="External"/><Relationship Id="rId9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s://research-and-innovation.ec.europa.eu/funding/funding-opportunities/funding-programmes-and-open-calls/horizon-europe/horizon-europe-work-programmes_en#view-available-work-programmes" TargetMode="Externa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B5B0B002-9EDC-4927-BC72-2BDF1E84A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0767" y="3132771"/>
            <a:ext cx="10897871" cy="586613"/>
          </a:xfrm>
        </p:spPr>
        <p:txBody>
          <a:bodyPr/>
          <a:lstStyle/>
          <a:p>
            <a:r>
              <a:rPr lang="it-IT" sz="3600" dirty="0"/>
              <a:t>Gli ultimi </a:t>
            </a:r>
            <a:r>
              <a:rPr lang="it-IT" sz="3600" dirty="0" err="1"/>
              <a:t>WPs</a:t>
            </a:r>
            <a:r>
              <a:rPr lang="it-IT" sz="3600" dirty="0"/>
              <a:t> di Horizon Europe e quali segnali contengono verso il nuovo Programma Quadro</a:t>
            </a:r>
            <a:endParaRPr lang="it-IT" sz="3600" dirty="0">
              <a:latin typeface="+mn-lt"/>
            </a:endParaRPr>
          </a:p>
        </p:txBody>
      </p:sp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CCE5BCF1-E0C1-6771-2CCF-F4A48825E14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/>
              <a:t>03/07/2025</a:t>
            </a:r>
          </a:p>
        </p:txBody>
      </p:sp>
      <p:sp>
        <p:nvSpPr>
          <p:cNvPr id="3" name="Segnaposto testo 5">
            <a:extLst>
              <a:ext uri="{FF2B5EF4-FFF2-40B4-BE49-F238E27FC236}">
                <a16:creationId xmlns:a16="http://schemas.microsoft.com/office/drawing/2014/main" id="{425A57C3-A292-0411-EEAB-3096E6325BC7}"/>
              </a:ext>
            </a:extLst>
          </p:cNvPr>
          <p:cNvSpPr txBox="1">
            <a:spLocks/>
          </p:cNvSpPr>
          <p:nvPr/>
        </p:nvSpPr>
        <p:spPr>
          <a:xfrm>
            <a:off x="580767" y="6019800"/>
            <a:ext cx="18342794" cy="342900"/>
          </a:xfrm>
          <a:prstGeom prst="rect">
            <a:avLst/>
          </a:prstGeom>
        </p:spPr>
        <p:txBody>
          <a:bodyPr/>
          <a:lstStyle>
            <a:lvl1pPr marL="228555" indent="-228555" algn="l" defTabSz="91421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n-US" sz="2400" kern="1200" dirty="0" smtClean="0">
                <a:solidFill>
                  <a:schemeClr val="tx1"/>
                </a:solidFill>
                <a:effectLst/>
                <a:latin typeface="Lato Light" charset="0"/>
                <a:ea typeface="Lato Light" charset="0"/>
                <a:cs typeface="Lato Light" charset="0"/>
              </a:defRPr>
            </a:lvl1pPr>
            <a:lvl2pPr marL="685663" indent="-228555" algn="l" defTabSz="91421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/>
                </a:solidFill>
                <a:effectLst/>
                <a:latin typeface="Lato Light" charset="0"/>
                <a:ea typeface="Lato Light" charset="0"/>
                <a:cs typeface="Lato Light" charset="0"/>
              </a:defRPr>
            </a:lvl2pPr>
            <a:lvl3pPr marL="1142772" indent="-228555" algn="l" defTabSz="91421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effectLst/>
                <a:latin typeface="Lato Light" charset="0"/>
                <a:ea typeface="Lato Light" charset="0"/>
                <a:cs typeface="Lato Light" charset="0"/>
              </a:defRPr>
            </a:lvl3pPr>
            <a:lvl4pPr marL="1599880" indent="-228555" algn="l" defTabSz="91421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kern="1200" dirty="0" smtClean="0">
                <a:solidFill>
                  <a:schemeClr val="tx1"/>
                </a:solidFill>
                <a:effectLst/>
                <a:latin typeface="Lato Light" charset="0"/>
                <a:ea typeface="Lato Light" charset="0"/>
                <a:cs typeface="Lato Light" charset="0"/>
              </a:defRPr>
            </a:lvl4pPr>
            <a:lvl5pPr marL="2056989" indent="-228555" algn="l" defTabSz="91421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effectLst/>
                <a:latin typeface="Lato Light" charset="0"/>
                <a:ea typeface="Lato Light" charset="0"/>
                <a:cs typeface="Lato Light" charset="0"/>
              </a:defRPr>
            </a:lvl5pPr>
            <a:lvl6pPr marL="2514097" indent="-228555" algn="l" defTabSz="91421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206" indent="-228555" algn="l" defTabSz="91421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314" indent="-228555" algn="l" defTabSz="91421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423" indent="-228555" algn="l" defTabSz="91421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21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it-IT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 Light" charset="0"/>
                <a:ea typeface="Lato Light" charset="0"/>
                <a:cs typeface="Lato Light" charset="0"/>
              </a:rPr>
              <a:t>Serena Borgna, APRE | borgna@apre.it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5AF43758-C8AC-0A0D-CFAB-CD769C0912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4782" y="495300"/>
            <a:ext cx="3270303" cy="1133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151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823594-D024-C418-0054-7B77CB2C25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BCF50C38-E9E4-26F2-BB96-82DC15465D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959" y="608478"/>
            <a:ext cx="10512862" cy="928446"/>
          </a:xfrm>
        </p:spPr>
        <p:txBody>
          <a:bodyPr>
            <a:normAutofit/>
          </a:bodyPr>
          <a:lstStyle/>
          <a:p>
            <a:r>
              <a:rPr lang="it-IT" sz="3300" u="none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Pillar I – Bandi 2025</a:t>
            </a:r>
          </a:p>
        </p:txBody>
      </p:sp>
      <p:graphicFrame>
        <p:nvGraphicFramePr>
          <p:cNvPr id="8" name="Tabella 7">
            <a:extLst>
              <a:ext uri="{FF2B5EF4-FFF2-40B4-BE49-F238E27FC236}">
                <a16:creationId xmlns:a16="http://schemas.microsoft.com/office/drawing/2014/main" id="{4BD738EB-6414-5887-FD9B-EBEA29CC60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4789638"/>
              </p:ext>
            </p:extLst>
          </p:nvPr>
        </p:nvGraphicFramePr>
        <p:xfrm>
          <a:off x="631343" y="1955164"/>
          <a:ext cx="11152778" cy="3771551"/>
        </p:xfrm>
        <a:graphic>
          <a:graphicData uri="http://schemas.openxmlformats.org/drawingml/2006/table">
            <a:tbl>
              <a:tblPr firstRow="1" bandRow="1"/>
              <a:tblGrid>
                <a:gridCol w="1736908">
                  <a:extLst>
                    <a:ext uri="{9D8B030D-6E8A-4147-A177-3AD203B41FA5}">
                      <a16:colId xmlns:a16="http://schemas.microsoft.com/office/drawing/2014/main" val="3769298544"/>
                    </a:ext>
                  </a:extLst>
                </a:gridCol>
                <a:gridCol w="4122731">
                  <a:extLst>
                    <a:ext uri="{9D8B030D-6E8A-4147-A177-3AD203B41FA5}">
                      <a16:colId xmlns:a16="http://schemas.microsoft.com/office/drawing/2014/main" val="1538937161"/>
                    </a:ext>
                  </a:extLst>
                </a:gridCol>
                <a:gridCol w="2504944">
                  <a:extLst>
                    <a:ext uri="{9D8B030D-6E8A-4147-A177-3AD203B41FA5}">
                      <a16:colId xmlns:a16="http://schemas.microsoft.com/office/drawing/2014/main" val="192139343"/>
                    </a:ext>
                  </a:extLst>
                </a:gridCol>
                <a:gridCol w="2788195">
                  <a:extLst>
                    <a:ext uri="{9D8B030D-6E8A-4147-A177-3AD203B41FA5}">
                      <a16:colId xmlns:a16="http://schemas.microsoft.com/office/drawing/2014/main" val="2287623107"/>
                    </a:ext>
                  </a:extLst>
                </a:gridCol>
              </a:tblGrid>
              <a:tr h="418991"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600" b="1" i="0" u="none" strike="noStrike">
                          <a:solidFill>
                            <a:srgbClr val="FFFFFF"/>
                          </a:solidFill>
                          <a:effectLst/>
                          <a:latin typeface="Aptos" panose="020B0004020202020204" pitchFamily="34" charset="0"/>
                        </a:rPr>
                        <a:t>Area tematica</a:t>
                      </a:r>
                    </a:p>
                  </a:txBody>
                  <a:tcPr marL="7618" marR="7618" marT="7618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B03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600" b="1" i="0" u="none" strike="noStrike">
                          <a:solidFill>
                            <a:srgbClr val="FFFFFF"/>
                          </a:solidFill>
                          <a:effectLst/>
                          <a:latin typeface="Aptos" panose="020B0004020202020204" pitchFamily="34" charset="0"/>
                        </a:rPr>
                        <a:t>Call</a:t>
                      </a:r>
                    </a:p>
                  </a:txBody>
                  <a:tcPr marL="7618" marR="7618" marT="7618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B03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600" b="1" i="0" u="none" strike="noStrike">
                          <a:solidFill>
                            <a:srgbClr val="FFFFFF"/>
                          </a:solidFill>
                          <a:effectLst/>
                          <a:latin typeface="Aptos" panose="020B0004020202020204" pitchFamily="34" charset="0"/>
                        </a:rPr>
                        <a:t>Apertura bandi</a:t>
                      </a:r>
                    </a:p>
                  </a:txBody>
                  <a:tcPr marL="7618" marR="7618" marT="7618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B03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600" b="1" i="0" u="none" strike="noStrike">
                          <a:solidFill>
                            <a:srgbClr val="FFFFFF"/>
                          </a:solidFill>
                          <a:effectLst/>
                          <a:latin typeface="Aptos" panose="020B0004020202020204" pitchFamily="34" charset="0"/>
                        </a:rPr>
                        <a:t>Chiusura Bandi</a:t>
                      </a:r>
                    </a:p>
                  </a:txBody>
                  <a:tcPr marL="7618" marR="7618" marT="7618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B03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1839639"/>
                  </a:ext>
                </a:extLst>
              </a:tr>
              <a:tr h="335256">
                <a:tc rowSpan="4">
                  <a:txBody>
                    <a:bodyPr/>
                    <a:lstStyle/>
                    <a:p>
                      <a:pPr algn="l" rtl="0" fontAlgn="ctr"/>
                      <a:r>
                        <a:rPr lang="it-IT" sz="1600" b="1" i="0" u="none" strike="noStrike" dirty="0">
                          <a:solidFill>
                            <a:srgbClr val="28B032"/>
                          </a:solidFill>
                          <a:effectLst/>
                          <a:latin typeface="Aptos" panose="020B0004020202020204" pitchFamily="34" charset="0"/>
                        </a:rPr>
                        <a:t>ERC 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Starting</a:t>
                      </a:r>
                      <a:r>
                        <a:rPr kumimoji="0" lang="it-IT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Grant STG 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dirty="0">
                          <a:solidFill>
                            <a:schemeClr val="tx1"/>
                          </a:solidFill>
                          <a:latin typeface="Aptos" panose="020B0004020202020204" pitchFamily="34" charset="0"/>
                        </a:rPr>
                        <a:t>10/07/2024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rtl="0" fontAlgn="t">
                        <a:buClr>
                          <a:srgbClr val="000000"/>
                        </a:buClr>
                        <a:buSzPts val="1600"/>
                        <a:buFont typeface="Arial" panose="020B0604020202020204" pitchFamily="34" charset="0"/>
                        <a:buNone/>
                      </a:pPr>
                      <a:r>
                        <a:rPr lang="it-IT" sz="1600" kern="1200">
                          <a:solidFill>
                            <a:schemeClr val="tx1"/>
                          </a:solidFill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15/10/2024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7E7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9856598"/>
                  </a:ext>
                </a:extLst>
              </a:tr>
              <a:tr h="335256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Consolidator Grant  </a:t>
                      </a:r>
                      <a:r>
                        <a:rPr kumimoji="0" lang="it-IT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CoG</a:t>
                      </a:r>
                      <a:r>
                        <a:rPr kumimoji="0" lang="it-IT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dirty="0">
                          <a:solidFill>
                            <a:schemeClr val="tx1"/>
                          </a:solidFill>
                          <a:latin typeface="Aptos" panose="020B0004020202020204" pitchFamily="34" charset="0"/>
                        </a:rPr>
                        <a:t>26/09/2024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rtl="0" fontAlgn="t">
                        <a:buClr>
                          <a:srgbClr val="000000"/>
                        </a:buClr>
                        <a:buSzPts val="1600"/>
                        <a:buFont typeface="Arial" panose="020B0604020202020204" pitchFamily="34" charset="0"/>
                        <a:buNone/>
                      </a:pPr>
                      <a:r>
                        <a:rPr lang="it-IT" sz="1600" kern="1200" dirty="0">
                          <a:solidFill>
                            <a:schemeClr val="tx1"/>
                          </a:solidFill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14/01/2025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7E7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4493803"/>
                  </a:ext>
                </a:extLst>
              </a:tr>
              <a:tr h="335256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Advanced Grant ADG 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ptos" panose="020B0004020202020204" pitchFamily="34" charset="0"/>
                        <a:buNone/>
                        <a:tabLst/>
                        <a:defRPr/>
                      </a:pPr>
                      <a:r>
                        <a:rPr lang="it-IT" sz="1600" dirty="0">
                          <a:solidFill>
                            <a:schemeClr val="tx2"/>
                          </a:solidFill>
                          <a:latin typeface="Aptos" panose="020B0004020202020204" pitchFamily="34" charset="0"/>
                        </a:rPr>
                        <a:t>22/05/2025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it-IT" sz="1600" kern="1200">
                          <a:solidFill>
                            <a:schemeClr val="tx2"/>
                          </a:solidFill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29/08/2025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7E7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5946579"/>
                  </a:ext>
                </a:extLst>
              </a:tr>
              <a:tr h="335256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Synergy Grant SYG 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ptos" panose="020B0004020202020204" pitchFamily="34" charset="0"/>
                        <a:buNone/>
                        <a:tabLst/>
                        <a:defRPr/>
                      </a:pPr>
                      <a:r>
                        <a:rPr lang="it-IT" sz="1600" dirty="0">
                          <a:solidFill>
                            <a:schemeClr val="tx1"/>
                          </a:solidFill>
                          <a:latin typeface="Aptos" panose="020B0004020202020204" pitchFamily="34" charset="0"/>
                        </a:rPr>
                        <a:t>11/07/2024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it-IT" sz="1600" kern="1200" dirty="0">
                          <a:solidFill>
                            <a:schemeClr val="tx1"/>
                          </a:solidFill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06/11/2024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7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7307725"/>
                  </a:ext>
                </a:extLst>
              </a:tr>
              <a:tr h="335256">
                <a:tc rowSpan="5">
                  <a:txBody>
                    <a:bodyPr/>
                    <a:lstStyle/>
                    <a:p>
                      <a:pPr algn="l" rtl="0" fontAlgn="ctr"/>
                      <a:r>
                        <a:rPr lang="it-IT" sz="1600" b="1" i="0" u="none" strike="noStrike">
                          <a:solidFill>
                            <a:srgbClr val="28B032"/>
                          </a:solidFill>
                          <a:effectLst/>
                          <a:latin typeface="Aptos" panose="020B0004020202020204" pitchFamily="34" charset="0"/>
                        </a:rPr>
                        <a:t>MSCA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600" dirty="0">
                          <a:solidFill>
                            <a:schemeClr val="tx2"/>
                          </a:solidFill>
                          <a:latin typeface="Aptos" panose="020B0004020202020204" pitchFamily="34" charset="0"/>
                        </a:rPr>
                        <a:t>Call - MSCA </a:t>
                      </a:r>
                      <a:r>
                        <a:rPr lang="it-IT" sz="1600" dirty="0" err="1">
                          <a:solidFill>
                            <a:schemeClr val="tx2"/>
                          </a:solidFill>
                          <a:latin typeface="Aptos" panose="020B0004020202020204" pitchFamily="34" charset="0"/>
                        </a:rPr>
                        <a:t>Doctoral</a:t>
                      </a:r>
                      <a:r>
                        <a:rPr lang="it-IT" sz="1600" dirty="0">
                          <a:solidFill>
                            <a:schemeClr val="tx2"/>
                          </a:solidFill>
                          <a:latin typeface="Aptos" panose="020B0004020202020204" pitchFamily="34" charset="0"/>
                        </a:rPr>
                        <a:t> Networks 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">
                        <a:buClr>
                          <a:srgbClr val="000000"/>
                        </a:buClr>
                        <a:buSzPts val="1600"/>
                        <a:buFont typeface="Aptos" panose="020B0004020202020204" pitchFamily="34" charset="0"/>
                        <a:buNone/>
                      </a:pPr>
                      <a:r>
                        <a:rPr lang="it-IT" sz="1600" dirty="0">
                          <a:solidFill>
                            <a:schemeClr val="tx2"/>
                          </a:solidFill>
                          <a:latin typeface="Aptos" panose="020B0004020202020204" pitchFamily="34" charset="0"/>
                        </a:rPr>
                        <a:t>28/05/2025</a:t>
                      </a:r>
                      <a:endParaRPr lang="it-IT" sz="1600" b="0" i="0" u="none" strike="noStrike" dirty="0">
                        <a:solidFill>
                          <a:schemeClr val="tx2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it-IT" sz="1600" kern="1200">
                          <a:solidFill>
                            <a:schemeClr val="tx2"/>
                          </a:solidFill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25/11/2025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3872487"/>
                  </a:ext>
                </a:extLst>
              </a:tr>
              <a:tr h="335256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ptos" panose="020B0004020202020204" pitchFamily="34" charset="0"/>
                        <a:buNone/>
                        <a:tabLst/>
                        <a:defRPr/>
                      </a:pPr>
                      <a:r>
                        <a:rPr lang="it-IT" sz="1600" dirty="0">
                          <a:solidFill>
                            <a:schemeClr val="tx2"/>
                          </a:solidFill>
                          <a:latin typeface="Aptos" panose="020B0004020202020204" pitchFamily="34" charset="0"/>
                        </a:rPr>
                        <a:t>Call - MSCA </a:t>
                      </a:r>
                      <a:r>
                        <a:rPr lang="it-IT" sz="1600" dirty="0" err="1">
                          <a:solidFill>
                            <a:schemeClr val="tx2"/>
                          </a:solidFill>
                          <a:latin typeface="Aptos" panose="020B0004020202020204" pitchFamily="34" charset="0"/>
                        </a:rPr>
                        <a:t>Postdoctoral</a:t>
                      </a:r>
                      <a:r>
                        <a:rPr lang="it-IT" sz="1600" dirty="0">
                          <a:solidFill>
                            <a:schemeClr val="tx2"/>
                          </a:solidFill>
                          <a:latin typeface="Aptos" panose="020B0004020202020204" pitchFamily="34" charset="0"/>
                        </a:rPr>
                        <a:t> </a:t>
                      </a:r>
                      <a:r>
                        <a:rPr lang="it-IT" sz="1600" dirty="0" err="1">
                          <a:solidFill>
                            <a:schemeClr val="tx2"/>
                          </a:solidFill>
                          <a:latin typeface="Aptos" panose="020B0004020202020204" pitchFamily="34" charset="0"/>
                        </a:rPr>
                        <a:t>Fellowships</a:t>
                      </a:r>
                      <a:r>
                        <a:rPr lang="it-IT" sz="1600" dirty="0">
                          <a:solidFill>
                            <a:schemeClr val="tx2"/>
                          </a:solidFill>
                          <a:latin typeface="Aptos" panose="020B0004020202020204" pitchFamily="34" charset="0"/>
                        </a:rPr>
                        <a:t> 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">
                        <a:buClr>
                          <a:srgbClr val="000000"/>
                        </a:buClr>
                        <a:buSzPts val="1600"/>
                        <a:buFont typeface="Aptos" panose="020B0004020202020204" pitchFamily="34" charset="0"/>
                        <a:buNone/>
                      </a:pPr>
                      <a:r>
                        <a:rPr lang="it-IT" sz="1600" dirty="0">
                          <a:solidFill>
                            <a:schemeClr val="tx2"/>
                          </a:solidFill>
                          <a:latin typeface="Aptos" panose="020B0004020202020204" pitchFamily="34" charset="0"/>
                        </a:rPr>
                        <a:t>09/04/2025</a:t>
                      </a:r>
                      <a:endParaRPr lang="it-IT" sz="1600" b="0" i="0" u="none" strike="noStrike" dirty="0">
                        <a:solidFill>
                          <a:schemeClr val="tx2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it-IT" sz="1600" kern="1200">
                          <a:solidFill>
                            <a:schemeClr val="tx2"/>
                          </a:solidFill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10/09/2025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552058"/>
                  </a:ext>
                </a:extLst>
              </a:tr>
              <a:tr h="335256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ptos" panose="020B0004020202020204" pitchFamily="34" charset="0"/>
                        <a:buNone/>
                        <a:tabLst/>
                        <a:defRPr/>
                      </a:pPr>
                      <a:r>
                        <a:rPr lang="it-IT" sz="1600">
                          <a:solidFill>
                            <a:schemeClr val="tx2"/>
                          </a:solidFill>
                          <a:latin typeface="Aptos" panose="020B0004020202020204" pitchFamily="34" charset="0"/>
                        </a:rPr>
                        <a:t>Call - MSCA Staff </a:t>
                      </a:r>
                      <a:r>
                        <a:rPr lang="it-IT" sz="1600" err="1">
                          <a:solidFill>
                            <a:schemeClr val="tx2"/>
                          </a:solidFill>
                          <a:latin typeface="Aptos" panose="020B0004020202020204" pitchFamily="34" charset="0"/>
                        </a:rPr>
                        <a:t>Exchanges</a:t>
                      </a:r>
                      <a:r>
                        <a:rPr lang="it-IT" sz="1600">
                          <a:solidFill>
                            <a:schemeClr val="tx2"/>
                          </a:solidFill>
                          <a:latin typeface="Aptos" panose="020B0004020202020204" pitchFamily="34" charset="0"/>
                        </a:rPr>
                        <a:t> 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ptos" panose="020B0004020202020204" pitchFamily="34" charset="0"/>
                        <a:buNone/>
                        <a:tabLst/>
                        <a:defRPr/>
                      </a:pPr>
                      <a:r>
                        <a:rPr lang="it-IT" sz="1600" dirty="0">
                          <a:solidFill>
                            <a:schemeClr val="tx2"/>
                          </a:solidFill>
                          <a:latin typeface="Aptos" panose="020B0004020202020204" pitchFamily="34" charset="0"/>
                        </a:rPr>
                        <a:t>27/03/2025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it-IT" sz="1600" kern="1200">
                          <a:solidFill>
                            <a:schemeClr val="tx2"/>
                          </a:solidFill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08/10/2025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9382315"/>
                  </a:ext>
                </a:extLst>
              </a:tr>
              <a:tr h="335256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ptos" panose="020B0004020202020204" pitchFamily="34" charset="0"/>
                        <a:buNone/>
                        <a:tabLst/>
                        <a:defRPr/>
                      </a:pPr>
                      <a:r>
                        <a:rPr lang="it-IT" sz="1600">
                          <a:solidFill>
                            <a:schemeClr val="tx2"/>
                          </a:solidFill>
                          <a:latin typeface="Aptos" panose="020B0004020202020204" pitchFamily="34" charset="0"/>
                        </a:rPr>
                        <a:t>Call - MSCA COFUND 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ptos" panose="020B0004020202020204" pitchFamily="34" charset="0"/>
                        <a:buNone/>
                        <a:tabLst/>
                        <a:defRPr/>
                      </a:pPr>
                      <a:r>
                        <a:rPr lang="it-IT" sz="1600" dirty="0">
                          <a:solidFill>
                            <a:schemeClr val="tx2"/>
                          </a:solidFill>
                          <a:latin typeface="Aptos" panose="020B0004020202020204" pitchFamily="34" charset="0"/>
                        </a:rPr>
                        <a:t>23/01/2025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it-IT" sz="1600" kern="1200" dirty="0">
                          <a:solidFill>
                            <a:schemeClr val="tx2"/>
                          </a:solidFill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24/06/2025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3211957"/>
                  </a:ext>
                </a:extLst>
              </a:tr>
              <a:tr h="335256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ptos" panose="020B0004020202020204" pitchFamily="34" charset="0"/>
                        <a:buNone/>
                        <a:tabLst/>
                        <a:defRPr/>
                      </a:pPr>
                      <a:r>
                        <a:rPr lang="it-IT" sz="1600">
                          <a:solidFill>
                            <a:schemeClr val="tx2"/>
                          </a:solidFill>
                          <a:latin typeface="Aptos" panose="020B0004020202020204" pitchFamily="34" charset="0"/>
                        </a:rPr>
                        <a:t>Call - MSCA and </a:t>
                      </a:r>
                      <a:r>
                        <a:rPr lang="it-IT" sz="1600" err="1">
                          <a:solidFill>
                            <a:schemeClr val="tx2"/>
                          </a:solidFill>
                          <a:latin typeface="Aptos" panose="020B0004020202020204" pitchFamily="34" charset="0"/>
                        </a:rPr>
                        <a:t>Citizens</a:t>
                      </a:r>
                      <a:r>
                        <a:rPr lang="it-IT" sz="1600">
                          <a:solidFill>
                            <a:schemeClr val="tx2"/>
                          </a:solidFill>
                          <a:latin typeface="Aptos" panose="020B0004020202020204" pitchFamily="34" charset="0"/>
                        </a:rPr>
                        <a:t> 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ptos" panose="020B0004020202020204" pitchFamily="34" charset="0"/>
                        <a:buNone/>
                        <a:tabLst/>
                        <a:defRPr/>
                      </a:pPr>
                      <a:r>
                        <a:rPr lang="it-IT" sz="1600" kern="1200" dirty="0">
                          <a:solidFill>
                            <a:schemeClr val="tx2"/>
                          </a:solidFill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17/06/2025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it-IT" sz="1600" kern="1200" dirty="0">
                          <a:solidFill>
                            <a:schemeClr val="tx2"/>
                          </a:solidFill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22/10/2025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6443780"/>
                  </a:ext>
                </a:extLst>
              </a:tr>
              <a:tr h="335256"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600" b="1" i="0" u="none" strike="noStrike">
                          <a:solidFill>
                            <a:srgbClr val="28B032"/>
                          </a:solidFill>
                          <a:effectLst/>
                          <a:latin typeface="Aptos" panose="020B0004020202020204" pitchFamily="34" charset="0"/>
                        </a:rPr>
                        <a:t>RIs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1600" b="0" i="0" u="none" strike="noStrike">
                          <a:solidFill>
                            <a:schemeClr val="tx2"/>
                          </a:solidFill>
                          <a:effectLst/>
                          <a:latin typeface="Aptos" panose="020B0004020202020204" pitchFamily="34" charset="0"/>
                        </a:rPr>
                        <a:t>Tutte le </a:t>
                      </a:r>
                      <a:r>
                        <a:rPr lang="it-IT" sz="1600" b="0" i="0" u="none" strike="noStrike" err="1">
                          <a:solidFill>
                            <a:schemeClr val="tx2"/>
                          </a:solidFill>
                          <a:effectLst/>
                          <a:latin typeface="Aptos" panose="020B0004020202020204" pitchFamily="34" charset="0"/>
                        </a:rPr>
                        <a:t>destination</a:t>
                      </a:r>
                      <a:endParaRPr lang="it-IT" sz="1600" b="0" i="0" u="none" strike="noStrike">
                        <a:solidFill>
                          <a:schemeClr val="tx2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kern="1200">
                          <a:solidFill>
                            <a:schemeClr val="tx2"/>
                          </a:solidFill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06/05/2025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rtl="0" fontAlgn="b">
                        <a:buFont typeface="Arial" panose="020B0604020202020204" pitchFamily="34" charset="0"/>
                        <a:buNone/>
                      </a:pPr>
                      <a:r>
                        <a:rPr lang="it-IT" sz="1600" kern="1200" dirty="0">
                          <a:solidFill>
                            <a:schemeClr val="tx2"/>
                          </a:solidFill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18/09/2025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516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28497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DCB67D-20E8-C3E0-50C0-C9C8ED9CA9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05BE14E2-0157-D6A4-AE1F-24CB6F2E36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959" y="608478"/>
            <a:ext cx="10512862" cy="928446"/>
          </a:xfrm>
        </p:spPr>
        <p:txBody>
          <a:bodyPr>
            <a:normAutofit/>
          </a:bodyPr>
          <a:lstStyle/>
          <a:p>
            <a:r>
              <a:rPr lang="it-IT" sz="3300" u="none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Pillar II – Bandi 2025</a:t>
            </a:r>
          </a:p>
        </p:txBody>
      </p:sp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F7490CF7-62FE-0B1F-D83B-91109EA922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6095121"/>
              </p:ext>
            </p:extLst>
          </p:nvPr>
        </p:nvGraphicFramePr>
        <p:xfrm>
          <a:off x="844648" y="1807045"/>
          <a:ext cx="10929316" cy="3755253"/>
        </p:xfrm>
        <a:graphic>
          <a:graphicData uri="http://schemas.openxmlformats.org/drawingml/2006/table">
            <a:tbl>
              <a:tblPr firstRow="1" bandRow="1"/>
              <a:tblGrid>
                <a:gridCol w="2732329">
                  <a:extLst>
                    <a:ext uri="{9D8B030D-6E8A-4147-A177-3AD203B41FA5}">
                      <a16:colId xmlns:a16="http://schemas.microsoft.com/office/drawing/2014/main" val="1300911069"/>
                    </a:ext>
                  </a:extLst>
                </a:gridCol>
                <a:gridCol w="2732329">
                  <a:extLst>
                    <a:ext uri="{9D8B030D-6E8A-4147-A177-3AD203B41FA5}">
                      <a16:colId xmlns:a16="http://schemas.microsoft.com/office/drawing/2014/main" val="1797478689"/>
                    </a:ext>
                  </a:extLst>
                </a:gridCol>
                <a:gridCol w="2732329">
                  <a:extLst>
                    <a:ext uri="{9D8B030D-6E8A-4147-A177-3AD203B41FA5}">
                      <a16:colId xmlns:a16="http://schemas.microsoft.com/office/drawing/2014/main" val="3109402492"/>
                    </a:ext>
                  </a:extLst>
                </a:gridCol>
                <a:gridCol w="2732329">
                  <a:extLst>
                    <a:ext uri="{9D8B030D-6E8A-4147-A177-3AD203B41FA5}">
                      <a16:colId xmlns:a16="http://schemas.microsoft.com/office/drawing/2014/main" val="2883578955"/>
                    </a:ext>
                  </a:extLst>
                </a:gridCol>
              </a:tblGrid>
              <a:tr h="417915"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Aptos" panose="020B0004020202020204" pitchFamily="34" charset="0"/>
                        </a:rPr>
                        <a:t>Area tematica</a:t>
                      </a:r>
                    </a:p>
                  </a:txBody>
                  <a:tcPr marL="7618" marR="7618" marT="761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B03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600" b="1" i="0" u="none" strike="noStrike">
                          <a:solidFill>
                            <a:srgbClr val="FFFFFF"/>
                          </a:solidFill>
                          <a:effectLst/>
                          <a:latin typeface="Aptos" panose="020B0004020202020204" pitchFamily="34" charset="0"/>
                        </a:rPr>
                        <a:t>Call</a:t>
                      </a:r>
                    </a:p>
                  </a:txBody>
                  <a:tcPr marL="7618" marR="7618" marT="761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B03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600" b="1" i="0" u="none" strike="noStrike">
                          <a:solidFill>
                            <a:srgbClr val="FFFFFF"/>
                          </a:solidFill>
                          <a:effectLst/>
                          <a:latin typeface="Aptos" panose="020B0004020202020204" pitchFamily="34" charset="0"/>
                        </a:rPr>
                        <a:t>Apertura bandi</a:t>
                      </a:r>
                    </a:p>
                  </a:txBody>
                  <a:tcPr marL="7618" marR="7618" marT="761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B03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Aptos" panose="020B0004020202020204" pitchFamily="34" charset="0"/>
                        </a:rPr>
                        <a:t>Chiusura Bandi</a:t>
                      </a:r>
                    </a:p>
                  </a:txBody>
                  <a:tcPr marL="7618" marR="7618" marT="761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B03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7821676"/>
                  </a:ext>
                </a:extLst>
              </a:tr>
              <a:tr h="417915">
                <a:tc rowSpan="2">
                  <a:txBody>
                    <a:bodyPr/>
                    <a:lstStyle/>
                    <a:p>
                      <a:pPr algn="l" rtl="0" fontAlgn="ctr"/>
                      <a:r>
                        <a:rPr lang="it-IT" sz="1600" b="1" i="0" u="none" strike="noStrike">
                          <a:solidFill>
                            <a:srgbClr val="28B032"/>
                          </a:solidFill>
                          <a:effectLst/>
                          <a:latin typeface="Aptos" panose="020B0004020202020204" pitchFamily="34" charset="0"/>
                        </a:rPr>
                        <a:t>Cluster 1 Health</a:t>
                      </a:r>
                    </a:p>
                  </a:txBody>
                  <a:tcPr marL="7618" marR="7618" marT="76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6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Bandi Single stage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6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22/05/2025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it-IT" sz="16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Aptos"/>
                          <a:ea typeface="+mn-ea"/>
                          <a:cs typeface="+mn-cs"/>
                        </a:rPr>
                        <a:t>16/09/2025</a:t>
                      </a:r>
                      <a:endParaRPr lang="it-IT" sz="1600" b="0" i="0" u="none" strike="noStrike" kern="1200" dirty="0">
                        <a:solidFill>
                          <a:schemeClr val="tx2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7030390"/>
                  </a:ext>
                </a:extLst>
              </a:tr>
              <a:tr h="579096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>
                        <a:buClr>
                          <a:srgbClr val="000000"/>
                        </a:buClr>
                        <a:buSzPts val="1600"/>
                        <a:buFont typeface="Aptos" panose="020B0004020202020204" pitchFamily="34" charset="0"/>
                        <a:buNone/>
                      </a:pPr>
                      <a:r>
                        <a:rPr lang="it-IT" sz="16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Bandi Two stage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600" b="0" i="0" u="none" strike="noStrike" kern="1200">
                          <a:solidFill>
                            <a:schemeClr val="tx2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22/05/2025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600" b="0" i="0" u="none" strike="noStrike" kern="1200">
                          <a:solidFill>
                            <a:schemeClr val="tx2"/>
                          </a:solidFill>
                          <a:effectLst/>
                          <a:latin typeface="Aptos"/>
                          <a:ea typeface="+mn-ea"/>
                          <a:cs typeface="+mn-cs"/>
                        </a:rPr>
                        <a:t>16/09/2025 (First Stage)  </a:t>
                      </a:r>
                      <a:br>
                        <a:rPr lang="en-US" sz="1600" b="0" i="0" u="none" strike="noStrike" kern="1200">
                          <a:solidFill>
                            <a:schemeClr val="tx2"/>
                          </a:solidFill>
                          <a:effectLst/>
                          <a:latin typeface="Aptos"/>
                          <a:ea typeface="+mn-ea"/>
                          <a:cs typeface="+mn-cs"/>
                        </a:rPr>
                      </a:br>
                      <a:r>
                        <a:rPr lang="en-US" sz="1600" b="0" i="0" u="none" strike="noStrike" kern="1200">
                          <a:solidFill>
                            <a:schemeClr val="tx2"/>
                          </a:solidFill>
                          <a:effectLst/>
                          <a:latin typeface="Aptos"/>
                          <a:ea typeface="+mn-ea"/>
                          <a:cs typeface="+mn-cs"/>
                        </a:rPr>
                        <a:t>16/04/2026 (Second </a:t>
                      </a:r>
                      <a:r>
                        <a:rPr lang="en-US" sz="1600" b="0" i="0" u="none" strike="noStrike" kern="1200" err="1">
                          <a:solidFill>
                            <a:schemeClr val="tx2"/>
                          </a:solidFill>
                          <a:effectLst/>
                          <a:latin typeface="Aptos"/>
                          <a:ea typeface="+mn-ea"/>
                          <a:cs typeface="+mn-cs"/>
                        </a:rPr>
                        <a:t>Stge</a:t>
                      </a:r>
                      <a:r>
                        <a:rPr lang="en-US" sz="1600" b="0" i="0" u="none" strike="noStrike" kern="1200">
                          <a:solidFill>
                            <a:schemeClr val="tx2"/>
                          </a:solidFill>
                          <a:effectLst/>
                          <a:latin typeface="Aptos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6653275"/>
                  </a:ext>
                </a:extLst>
              </a:tr>
              <a:tr h="54329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 err="1">
                          <a:solidFill>
                            <a:srgbClr val="28B032"/>
                          </a:solidFill>
                          <a:effectLst/>
                          <a:latin typeface="Aptos" panose="020B0004020202020204" pitchFamily="34" charset="0"/>
                        </a:rPr>
                        <a:t>Cluter</a:t>
                      </a:r>
                      <a:r>
                        <a:rPr lang="en-US" sz="1600" b="1" i="0" u="none" strike="noStrike">
                          <a:solidFill>
                            <a:srgbClr val="28B032"/>
                          </a:solidFill>
                          <a:effectLst/>
                          <a:latin typeface="Aptos" panose="020B0004020202020204" pitchFamily="34" charset="0"/>
                        </a:rPr>
                        <a:t> 2  Culture, Creativity and Inclusive society</a:t>
                      </a:r>
                    </a:p>
                  </a:txBody>
                  <a:tcPr marL="7618" marR="7618" marT="76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1600" b="0" i="0" u="none" strike="noStrike" kern="1200">
                          <a:solidFill>
                            <a:schemeClr val="tx2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Tutti i bandi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r>
                        <a:rPr lang="it-IT" sz="1600" b="0" i="0" u="none" strike="noStrike" kern="1200">
                          <a:solidFill>
                            <a:schemeClr val="tx2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15/05/2025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r>
                        <a:rPr lang="it-IT" sz="1600" b="0" i="0" u="none" strike="noStrike" kern="1200">
                          <a:solidFill>
                            <a:schemeClr val="tx2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16/09/2025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5139358"/>
                  </a:ext>
                </a:extLst>
              </a:tr>
              <a:tr h="54329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>
                          <a:solidFill>
                            <a:srgbClr val="28B032"/>
                          </a:solidFill>
                          <a:effectLst/>
                          <a:latin typeface="Aptos" panose="020B0004020202020204" pitchFamily="34" charset="0"/>
                        </a:rPr>
                        <a:t>Cluster 3 Civil Security for Society</a:t>
                      </a:r>
                    </a:p>
                  </a:txBody>
                  <a:tcPr marL="7618" marR="7618" marT="76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0" i="0" u="none" strike="noStrike" kern="1200">
                          <a:solidFill>
                            <a:schemeClr val="tx2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Tutti i bandi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r>
                        <a:rPr lang="it-IT" sz="16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12/06/2025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r>
                        <a:rPr lang="it-IT" sz="1600" b="0" i="0" u="none" strike="noStrike" kern="1200">
                          <a:solidFill>
                            <a:schemeClr val="tx2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12/11/2025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6991652"/>
                  </a:ext>
                </a:extLst>
              </a:tr>
              <a:tr h="417915">
                <a:tc rowSpan="3"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>
                          <a:solidFill>
                            <a:srgbClr val="28B032"/>
                          </a:solidFill>
                          <a:effectLst/>
                          <a:latin typeface="Aptos" panose="020B0004020202020204" pitchFamily="34" charset="0"/>
                        </a:rPr>
                        <a:t>Cluster 4 Digital, Industry and Space </a:t>
                      </a:r>
                    </a:p>
                  </a:txBody>
                  <a:tcPr marL="7618" marR="7618" marT="76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600" b="0" i="0" u="none" strike="noStrike" kern="1200">
                          <a:solidFill>
                            <a:schemeClr val="tx2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Bandi Industry 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16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22/05/2025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it-IT" sz="1600" b="0" i="0" u="none" strike="noStrike" kern="1200">
                          <a:solidFill>
                            <a:schemeClr val="tx2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23/09/2025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893901"/>
                  </a:ext>
                </a:extLst>
              </a:tr>
              <a:tr h="417915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1600" b="0" i="0" u="none" strike="noStrike" kern="1200">
                          <a:solidFill>
                            <a:schemeClr val="tx2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Bandi Digital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16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10/06/2025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it-IT" sz="1600" b="0" i="0" u="none" strike="noStrike" kern="1200">
                          <a:solidFill>
                            <a:schemeClr val="tx2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02/10/2025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4837649"/>
                  </a:ext>
                </a:extLst>
              </a:tr>
              <a:tr h="417915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1600" b="0" i="0" u="none" strike="noStrike" kern="1200">
                          <a:solidFill>
                            <a:schemeClr val="tx2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Bandi Space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16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Aptos"/>
                          <a:ea typeface="+mn-ea"/>
                          <a:cs typeface="+mn-cs"/>
                        </a:rPr>
                        <a:t>22/05/2025</a:t>
                      </a:r>
                      <a:endParaRPr lang="en-US" sz="3600" dirty="0">
                        <a:solidFill>
                          <a:schemeClr val="tx2"/>
                        </a:solidFill>
                      </a:endParaRP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it-IT" sz="16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Aptos"/>
                          <a:ea typeface="+mn-ea"/>
                          <a:cs typeface="+mn-cs"/>
                        </a:rPr>
                        <a:t>25/09/2025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49837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2046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CFB108-254B-60A0-3C91-378FCCA130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C801D77E-E90F-7BA2-06D4-A83935E95B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959" y="608478"/>
            <a:ext cx="10512862" cy="928446"/>
          </a:xfrm>
        </p:spPr>
        <p:txBody>
          <a:bodyPr>
            <a:normAutofit/>
          </a:bodyPr>
          <a:lstStyle/>
          <a:p>
            <a:r>
              <a:rPr lang="it-IT" sz="3300" u="none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Pillar II – Bandi 2025</a:t>
            </a:r>
          </a:p>
        </p:txBody>
      </p:sp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F7FF3B5C-3CB5-8F22-94BC-0833379299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316034"/>
              </p:ext>
            </p:extLst>
          </p:nvPr>
        </p:nvGraphicFramePr>
        <p:xfrm>
          <a:off x="692288" y="1534654"/>
          <a:ext cx="10954707" cy="4288227"/>
        </p:xfrm>
        <a:graphic>
          <a:graphicData uri="http://schemas.openxmlformats.org/drawingml/2006/table">
            <a:tbl>
              <a:tblPr firstRow="1" bandRow="1"/>
              <a:tblGrid>
                <a:gridCol w="2069541">
                  <a:extLst>
                    <a:ext uri="{9D8B030D-6E8A-4147-A177-3AD203B41FA5}">
                      <a16:colId xmlns:a16="http://schemas.microsoft.com/office/drawing/2014/main" val="1300911069"/>
                    </a:ext>
                  </a:extLst>
                </a:gridCol>
                <a:gridCol w="3407812">
                  <a:extLst>
                    <a:ext uri="{9D8B030D-6E8A-4147-A177-3AD203B41FA5}">
                      <a16:colId xmlns:a16="http://schemas.microsoft.com/office/drawing/2014/main" val="1797478689"/>
                    </a:ext>
                  </a:extLst>
                </a:gridCol>
                <a:gridCol w="2738677">
                  <a:extLst>
                    <a:ext uri="{9D8B030D-6E8A-4147-A177-3AD203B41FA5}">
                      <a16:colId xmlns:a16="http://schemas.microsoft.com/office/drawing/2014/main" val="3109402492"/>
                    </a:ext>
                  </a:extLst>
                </a:gridCol>
                <a:gridCol w="2738677">
                  <a:extLst>
                    <a:ext uri="{9D8B030D-6E8A-4147-A177-3AD203B41FA5}">
                      <a16:colId xmlns:a16="http://schemas.microsoft.com/office/drawing/2014/main" val="2883578955"/>
                    </a:ext>
                  </a:extLst>
                </a:gridCol>
              </a:tblGrid>
              <a:tr h="486594"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600" b="1" i="0" u="none" strike="noStrike">
                          <a:solidFill>
                            <a:srgbClr val="FFFFFF"/>
                          </a:solidFill>
                          <a:effectLst/>
                          <a:latin typeface="Aptos"/>
                        </a:rPr>
                        <a:t>Area tematica</a:t>
                      </a:r>
                    </a:p>
                  </a:txBody>
                  <a:tcPr marL="7618" marR="7618" marT="761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B03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600" b="1" i="0" u="none" strike="noStrike">
                          <a:solidFill>
                            <a:srgbClr val="FFFFFF"/>
                          </a:solidFill>
                          <a:effectLst/>
                          <a:latin typeface="Aptos"/>
                        </a:rPr>
                        <a:t>Call</a:t>
                      </a:r>
                    </a:p>
                  </a:txBody>
                  <a:tcPr marL="7618" marR="7618" marT="761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B03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600" b="1" i="0" u="none" strike="noStrike">
                          <a:solidFill>
                            <a:srgbClr val="FFFFFF"/>
                          </a:solidFill>
                          <a:effectLst/>
                          <a:latin typeface="Aptos"/>
                        </a:rPr>
                        <a:t>Apertura bandi</a:t>
                      </a:r>
                    </a:p>
                  </a:txBody>
                  <a:tcPr marL="7618" marR="7618" marT="761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B03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600" b="1" i="0" u="none" strike="noStrike">
                          <a:solidFill>
                            <a:srgbClr val="FFFFFF"/>
                          </a:solidFill>
                          <a:effectLst/>
                          <a:latin typeface="Aptos"/>
                        </a:rPr>
                        <a:t>Chiusura Bandi</a:t>
                      </a:r>
                    </a:p>
                  </a:txBody>
                  <a:tcPr marL="7618" marR="7618" marT="761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B03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7821676"/>
                  </a:ext>
                </a:extLst>
              </a:tr>
              <a:tr h="486594">
                <a:tc rowSpan="8">
                  <a:txBody>
                    <a:bodyPr/>
                    <a:lstStyle/>
                    <a:p>
                      <a:pPr algn="l" rtl="0" fontAlgn="ctr"/>
                      <a:r>
                        <a:rPr lang="it-IT" sz="1600" b="1" i="0" u="none" strike="noStrike" dirty="0">
                          <a:solidFill>
                            <a:srgbClr val="28B032"/>
                          </a:solidFill>
                          <a:effectLst/>
                          <a:latin typeface="Aptos"/>
                        </a:rPr>
                        <a:t>Cluster 5 </a:t>
                      </a:r>
                      <a:r>
                        <a:rPr lang="it-IT" sz="1600" b="1" i="0" u="none" strike="noStrike" dirty="0" err="1">
                          <a:solidFill>
                            <a:srgbClr val="28B032"/>
                          </a:solidFill>
                          <a:effectLst/>
                          <a:latin typeface="Aptos"/>
                        </a:rPr>
                        <a:t>Climate</a:t>
                      </a:r>
                      <a:r>
                        <a:rPr lang="it-IT" sz="1600" b="1" i="0" u="none" strike="noStrike" dirty="0">
                          <a:solidFill>
                            <a:srgbClr val="28B032"/>
                          </a:solidFill>
                          <a:effectLst/>
                          <a:latin typeface="Aptos"/>
                        </a:rPr>
                        <a:t>, Energy and </a:t>
                      </a:r>
                      <a:r>
                        <a:rPr lang="it-IT" sz="1600" b="1" i="0" u="none" strike="noStrike" dirty="0" err="1">
                          <a:solidFill>
                            <a:srgbClr val="28B032"/>
                          </a:solidFill>
                          <a:effectLst/>
                          <a:latin typeface="Aptos"/>
                        </a:rPr>
                        <a:t>Mobility</a:t>
                      </a:r>
                      <a:endParaRPr lang="it-IT" sz="1600" b="1" i="0" u="none" strike="noStrike" dirty="0">
                        <a:solidFill>
                          <a:srgbClr val="28B032"/>
                        </a:solidFill>
                        <a:effectLst/>
                        <a:latin typeface="Aptos"/>
                      </a:endParaRPr>
                    </a:p>
                  </a:txBody>
                  <a:tcPr marL="7618" marR="7618" marT="76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>
                      <a:noFill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buNone/>
                      </a:pPr>
                      <a:r>
                        <a:rPr lang="en-US" sz="1600" b="0" i="0" u="none" strike="noStrike" kern="1200" noProof="0" dirty="0">
                          <a:solidFill>
                            <a:schemeClr val="tx2"/>
                          </a:solidFill>
                          <a:effectLst/>
                          <a:latin typeface="Aptos"/>
                        </a:rPr>
                        <a:t>Call 01 – two-stage [D2, D3]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lnSpc>
                          <a:spcPct val="100000"/>
                        </a:lnSpc>
                      </a:pPr>
                      <a:r>
                        <a:rPr lang="it-IT" sz="1600" b="0" i="0" u="none" strike="noStrike" kern="1200">
                          <a:solidFill>
                            <a:schemeClr val="tx2"/>
                          </a:solidFill>
                          <a:effectLst/>
                          <a:latin typeface="Aptos"/>
                          <a:ea typeface="+mn-ea"/>
                          <a:cs typeface="+mn-cs"/>
                        </a:rPr>
                        <a:t>06/05/2025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buNone/>
                      </a:pPr>
                      <a:r>
                        <a:rPr lang="en-US" sz="1600" b="0" i="0" u="none" strike="noStrike" kern="1200" noProof="0">
                          <a:solidFill>
                            <a:schemeClr val="tx2"/>
                          </a:solidFill>
                          <a:effectLst/>
                          <a:latin typeface="Aptos"/>
                        </a:rPr>
                        <a:t>2/09/2025 (First stage)</a:t>
                      </a:r>
                    </a:p>
                    <a:p>
                      <a:pPr lvl="0" algn="l">
                        <a:lnSpc>
                          <a:spcPct val="100000"/>
                        </a:lnSpc>
                        <a:buNone/>
                      </a:pPr>
                      <a:r>
                        <a:rPr lang="en-US" sz="1600" b="0" i="0" u="none" strike="noStrike" kern="1200" noProof="0">
                          <a:solidFill>
                            <a:schemeClr val="tx2"/>
                          </a:solidFill>
                          <a:effectLst/>
                          <a:latin typeface="Aptos"/>
                        </a:rPr>
                        <a:t>31/03/2026 (Second Stage)</a:t>
                      </a:r>
                      <a:endParaRPr lang="it-IT" sz="3600">
                        <a:solidFill>
                          <a:schemeClr val="tx2"/>
                        </a:solidFill>
                      </a:endParaRP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7030390"/>
                  </a:ext>
                </a:extLst>
              </a:tr>
              <a:tr h="412869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ptos" panose="020B0004020202020204" pitchFamily="34" charset="0"/>
                        <a:buNone/>
                      </a:pPr>
                      <a:r>
                        <a:rPr lang="it-IT" sz="16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Aptos"/>
                          <a:ea typeface="+mn-ea"/>
                          <a:cs typeface="+mn-cs"/>
                        </a:rPr>
                        <a:t>Call 02 – single stage [D2,D3]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buNone/>
                      </a:pPr>
                      <a:r>
                        <a:rPr lang="it-IT" sz="1600" b="0" i="0" u="none" strike="noStrike" kern="1200" noProof="0">
                          <a:solidFill>
                            <a:schemeClr val="tx2"/>
                          </a:solidFill>
                          <a:effectLst/>
                          <a:latin typeface="Aptos"/>
                        </a:rPr>
                        <a:t>06/05/2025</a:t>
                      </a:r>
                      <a:endParaRPr lang="en-US" sz="3600">
                        <a:solidFill>
                          <a:schemeClr val="tx2"/>
                        </a:solidFill>
                      </a:endParaRP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>
                        <a:lnSpc>
                          <a:spcPct val="100000"/>
                        </a:lnSpc>
                      </a:pPr>
                      <a:r>
                        <a:rPr lang="en-US" sz="1600" b="0" i="0" u="none" strike="noStrike" kern="1200">
                          <a:solidFill>
                            <a:schemeClr val="tx2"/>
                          </a:solidFill>
                          <a:effectLst/>
                          <a:latin typeface="Aptos"/>
                          <a:ea typeface="+mn-ea"/>
                          <a:cs typeface="+mn-cs"/>
                        </a:rPr>
                        <a:t>02/09/2025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5279253"/>
                  </a:ext>
                </a:extLst>
              </a:tr>
              <a:tr h="486594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ptos" panose="020B0004020202020204" pitchFamily="34" charset="0"/>
                        <a:buNone/>
                      </a:pPr>
                      <a:r>
                        <a:rPr lang="it-IT" sz="1600" b="0" i="0" u="none" strike="noStrike" kern="1200">
                          <a:solidFill>
                            <a:schemeClr val="tx2"/>
                          </a:solidFill>
                          <a:effectLst/>
                          <a:latin typeface="Aptos"/>
                          <a:ea typeface="+mn-ea"/>
                          <a:cs typeface="+mn-cs"/>
                        </a:rPr>
                        <a:t>Call 03 – </a:t>
                      </a:r>
                      <a:r>
                        <a:rPr lang="it-IT" sz="1600" b="0" i="0" u="none" strike="noStrike" kern="1200" err="1">
                          <a:solidFill>
                            <a:schemeClr val="tx2"/>
                          </a:solidFill>
                          <a:effectLst/>
                          <a:latin typeface="Aptos"/>
                          <a:ea typeface="+mn-ea"/>
                          <a:cs typeface="+mn-cs"/>
                        </a:rPr>
                        <a:t>two</a:t>
                      </a:r>
                      <a:r>
                        <a:rPr lang="it-IT" sz="1600" b="0" i="0" u="none" strike="noStrike" kern="1200">
                          <a:solidFill>
                            <a:schemeClr val="tx2"/>
                          </a:solidFill>
                          <a:effectLst/>
                          <a:latin typeface="Aptos"/>
                          <a:ea typeface="+mn-ea"/>
                          <a:cs typeface="+mn-cs"/>
                        </a:rPr>
                        <a:t>-stage [D5]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it-IT" sz="1600" b="0" i="0" u="none" strike="noStrike" kern="1200" noProof="0">
                          <a:solidFill>
                            <a:schemeClr val="tx2"/>
                          </a:solidFill>
                          <a:effectLst/>
                          <a:latin typeface="Aptos"/>
                        </a:rPr>
                        <a:t>06/05/2025</a:t>
                      </a:r>
                      <a:endParaRPr lang="en-US" sz="3600">
                        <a:solidFill>
                          <a:schemeClr val="tx2"/>
                        </a:solidFill>
                      </a:endParaRP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buNone/>
                      </a:pPr>
                      <a:r>
                        <a:rPr lang="en-US" sz="1600" b="0" i="0" u="none" strike="noStrike" kern="1200" noProof="0">
                          <a:solidFill>
                            <a:schemeClr val="tx2"/>
                          </a:solidFill>
                          <a:effectLst/>
                          <a:latin typeface="Aptos"/>
                        </a:rPr>
                        <a:t>4/09/2025 (First stage)</a:t>
                      </a:r>
                    </a:p>
                    <a:p>
                      <a:pPr lvl="0" algn="l">
                        <a:lnSpc>
                          <a:spcPct val="100000"/>
                        </a:lnSpc>
                        <a:buNone/>
                      </a:pPr>
                      <a:r>
                        <a:rPr lang="en-US" sz="1600" b="0" i="0" u="none" strike="noStrike" kern="1200" noProof="0">
                          <a:solidFill>
                            <a:schemeClr val="tx2"/>
                          </a:solidFill>
                          <a:effectLst/>
                          <a:latin typeface="Aptos"/>
                        </a:rPr>
                        <a:t>14/04/2026 (Second Stage)</a:t>
                      </a:r>
                      <a:endParaRPr lang="en-US" sz="3600">
                        <a:solidFill>
                          <a:schemeClr val="tx2"/>
                        </a:solidFill>
                      </a:endParaRP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0556000"/>
                  </a:ext>
                </a:extLst>
              </a:tr>
              <a:tr h="412869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>
                        <a:lnSpc>
                          <a:spcPct val="100000"/>
                        </a:lnSpc>
                      </a:pPr>
                      <a:r>
                        <a:rPr lang="it-IT" sz="1600" b="0" i="0" u="none" strike="noStrike" kern="1200">
                          <a:solidFill>
                            <a:schemeClr val="tx2"/>
                          </a:solidFill>
                          <a:effectLst/>
                          <a:latin typeface="Aptos"/>
                          <a:ea typeface="+mn-ea"/>
                          <a:cs typeface="+mn-cs"/>
                        </a:rPr>
                        <a:t>Call 04 – single stage [D5, D6]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buNone/>
                      </a:pPr>
                      <a:r>
                        <a:rPr lang="it-IT" sz="1600" b="0" i="0" u="none" strike="noStrike" kern="1200" noProof="0" dirty="0">
                          <a:solidFill>
                            <a:schemeClr val="tx2"/>
                          </a:solidFill>
                          <a:effectLst/>
                          <a:latin typeface="Aptos"/>
                        </a:rPr>
                        <a:t>06/05/2025</a:t>
                      </a:r>
                      <a:endParaRPr lang="en-US" sz="3600" dirty="0">
                        <a:solidFill>
                          <a:schemeClr val="tx2"/>
                        </a:solidFill>
                      </a:endParaRP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>
                        <a:lnSpc>
                          <a:spcPct val="100000"/>
                        </a:lnSpc>
                      </a:pPr>
                      <a:r>
                        <a:rPr lang="en-US" sz="1600" b="0" i="0" u="none" strike="noStrike" kern="1200">
                          <a:solidFill>
                            <a:schemeClr val="tx2"/>
                          </a:solidFill>
                          <a:effectLst/>
                          <a:latin typeface="Aptos"/>
                          <a:ea typeface="+mn-ea"/>
                          <a:cs typeface="+mn-cs"/>
                        </a:rPr>
                        <a:t>04/09/2025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299662"/>
                  </a:ext>
                </a:extLst>
              </a:tr>
              <a:tr h="486594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ptos" panose="020B0004020202020204" pitchFamily="34" charset="0"/>
                        <a:buNone/>
                      </a:pPr>
                      <a:r>
                        <a:rPr lang="it-IT" sz="1600" b="0" i="0" u="none" strike="noStrike" kern="1200">
                          <a:solidFill>
                            <a:schemeClr val="tx2"/>
                          </a:solidFill>
                          <a:effectLst/>
                          <a:latin typeface="Aptos"/>
                          <a:ea typeface="+mn-ea"/>
                          <a:cs typeface="+mn-cs"/>
                        </a:rPr>
                        <a:t>Call 05 – </a:t>
                      </a:r>
                      <a:r>
                        <a:rPr lang="it-IT" sz="1600" b="0" i="0" u="none" strike="noStrike" kern="1200" err="1">
                          <a:solidFill>
                            <a:schemeClr val="tx2"/>
                          </a:solidFill>
                          <a:effectLst/>
                          <a:latin typeface="Aptos"/>
                          <a:ea typeface="+mn-ea"/>
                          <a:cs typeface="+mn-cs"/>
                        </a:rPr>
                        <a:t>two</a:t>
                      </a:r>
                      <a:r>
                        <a:rPr lang="it-IT" sz="1600" b="0" i="0" u="none" strike="noStrike" kern="1200">
                          <a:solidFill>
                            <a:schemeClr val="tx2"/>
                          </a:solidFill>
                          <a:effectLst/>
                          <a:latin typeface="Aptos"/>
                          <a:ea typeface="+mn-ea"/>
                          <a:cs typeface="+mn-cs"/>
                        </a:rPr>
                        <a:t>-stage [D1, D2]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it-IT" sz="1600" b="0" i="0" u="none" strike="noStrike" kern="1200" noProof="0" dirty="0">
                          <a:solidFill>
                            <a:schemeClr val="tx2"/>
                          </a:solidFill>
                          <a:effectLst/>
                          <a:latin typeface="Aptos"/>
                        </a:rPr>
                        <a:t>06/05/2025</a:t>
                      </a:r>
                      <a:endParaRPr lang="en-US" sz="3600" dirty="0">
                        <a:solidFill>
                          <a:schemeClr val="tx2"/>
                        </a:solidFill>
                      </a:endParaRP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buNone/>
                      </a:pPr>
                      <a:r>
                        <a:rPr lang="en-US" sz="1600" b="0" i="0" u="none" strike="noStrike" kern="1200" noProof="0">
                          <a:solidFill>
                            <a:schemeClr val="tx2"/>
                          </a:solidFill>
                          <a:effectLst/>
                          <a:latin typeface="Aptos"/>
                        </a:rPr>
                        <a:t>4/09/2025 (First stage)</a:t>
                      </a:r>
                    </a:p>
                    <a:p>
                      <a:pPr lvl="0" algn="l">
                        <a:lnSpc>
                          <a:spcPct val="100000"/>
                        </a:lnSpc>
                        <a:buNone/>
                      </a:pPr>
                      <a:r>
                        <a:rPr lang="en-US" sz="1600" b="0" i="0" u="none" strike="noStrike" kern="1200" noProof="0">
                          <a:solidFill>
                            <a:schemeClr val="tx2"/>
                          </a:solidFill>
                          <a:effectLst/>
                          <a:latin typeface="Aptos"/>
                        </a:rPr>
                        <a:t>31/03/2026 (Second Stage)</a:t>
                      </a:r>
                      <a:endParaRPr lang="en-US" sz="3600">
                        <a:solidFill>
                          <a:schemeClr val="tx2"/>
                        </a:solidFill>
                      </a:endParaRP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5963017"/>
                  </a:ext>
                </a:extLst>
              </a:tr>
              <a:tr h="41286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marL="7620" marR="7620" marT="7620" marB="0" anchor="ctr">
                    <a:lnL w="0">
                      <a:noFill/>
                    </a:lnL>
                    <a:lnR w="0">
                      <a:noFill/>
                    </a:lnR>
                    <a:lnT w="12700">
                      <a:solidFill>
                        <a:schemeClr val="tx1"/>
                      </a:solidFill>
                    </a:lnT>
                    <a:lnB w="0">
                      <a:noFill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b="0" i="0" u="none" strike="noStrike" kern="1200">
                          <a:solidFill>
                            <a:schemeClr val="tx2"/>
                          </a:solidFill>
                          <a:effectLst/>
                          <a:latin typeface="Aptos"/>
                          <a:ea typeface="+mn-ea"/>
                          <a:cs typeface="+mn-cs"/>
                        </a:rPr>
                        <a:t>Call 06 –  single stage [D1, D2]</a:t>
                      </a:r>
                    </a:p>
                  </a:txBody>
                  <a:tcPr marL="91416" marR="91416" marT="45708" marB="45708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it-IT" sz="1600" b="0" i="0" u="none" strike="noStrike" kern="1200" noProof="0">
                          <a:solidFill>
                            <a:schemeClr val="tx2"/>
                          </a:solidFill>
                          <a:effectLst/>
                          <a:latin typeface="Aptos"/>
                        </a:rPr>
                        <a:t>06/05/2025</a:t>
                      </a:r>
                      <a:endParaRPr lang="en-US" sz="3600">
                        <a:solidFill>
                          <a:schemeClr val="tx2"/>
                        </a:solidFill>
                      </a:endParaRPr>
                    </a:p>
                  </a:txBody>
                  <a:tcPr marL="91416" marR="91416" marT="45708" marB="45708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buNone/>
                      </a:pPr>
                      <a:r>
                        <a:rPr lang="en-US" sz="1600" b="0" i="0" u="none" strike="noStrike" kern="1200" noProof="0" dirty="0">
                          <a:solidFill>
                            <a:schemeClr val="tx2"/>
                          </a:solidFill>
                          <a:effectLst/>
                          <a:latin typeface="Aptos"/>
                        </a:rPr>
                        <a:t>24/09/2025</a:t>
                      </a:r>
                      <a:endParaRPr lang="en-US" sz="3600" dirty="0">
                        <a:solidFill>
                          <a:schemeClr val="tx2"/>
                        </a:solidFill>
                      </a:endParaRPr>
                    </a:p>
                  </a:txBody>
                  <a:tcPr marL="91416" marR="91416" marT="45708" marB="45708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6834801"/>
                  </a:ext>
                </a:extLst>
              </a:tr>
              <a:tr h="41286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marL="7620" marR="7620" marT="7620" marB="0" anchor="ctr">
                    <a:lnL w="0">
                      <a:noFill/>
                    </a:lnL>
                    <a:lnR w="0">
                      <a:noFill/>
                    </a:lnR>
                    <a:lnT w="12700">
                      <a:solidFill>
                        <a:schemeClr val="tx1"/>
                      </a:solidFill>
                    </a:lnT>
                    <a:lnB w="0">
                      <a:noFill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b="0" i="0" u="none" strike="noStrike" kern="1200">
                          <a:solidFill>
                            <a:schemeClr val="tx2"/>
                          </a:solidFill>
                          <a:effectLst/>
                          <a:latin typeface="Aptos"/>
                          <a:ea typeface="+mn-ea"/>
                          <a:cs typeface="+mn-cs"/>
                        </a:rPr>
                        <a:t>Call 01 – single stage [D2, D5, D6 ]</a:t>
                      </a:r>
                    </a:p>
                  </a:txBody>
                  <a:tcPr marL="91416" marR="91416" marT="45708" marB="45708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it-IT" sz="1600" b="0" i="0" u="none" strike="noStrike" kern="1200" noProof="0">
                          <a:solidFill>
                            <a:schemeClr val="tx2"/>
                          </a:solidFill>
                          <a:effectLst/>
                          <a:latin typeface="Aptos"/>
                        </a:rPr>
                        <a:t>16/09/2025</a:t>
                      </a:r>
                    </a:p>
                  </a:txBody>
                  <a:tcPr marL="91416" marR="91416" marT="45708" marB="45708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buNone/>
                      </a:pPr>
                      <a:r>
                        <a:rPr lang="en-US" sz="1600" b="0" i="0" u="none" strike="noStrike" kern="1200" noProof="0" dirty="0">
                          <a:solidFill>
                            <a:schemeClr val="tx2"/>
                          </a:solidFill>
                          <a:effectLst/>
                          <a:latin typeface="Aptos"/>
                        </a:rPr>
                        <a:t>20/01/2026</a:t>
                      </a:r>
                    </a:p>
                  </a:txBody>
                  <a:tcPr marL="91416" marR="91416" marT="45708" marB="45708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945247"/>
                  </a:ext>
                </a:extLst>
              </a:tr>
              <a:tr h="41286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marL="7620" marR="7620" marT="7620" marB="0" anchor="ctr">
                    <a:lnL w="0">
                      <a:noFill/>
                    </a:lnL>
                    <a:lnR w="0">
                      <a:noFill/>
                    </a:lnR>
                    <a:lnT w="12700">
                      <a:solidFill>
                        <a:schemeClr val="tx1"/>
                      </a:solidFill>
                    </a:lnT>
                    <a:lnB w="0">
                      <a:noFill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b="0" i="0" u="none" strike="noStrike" kern="1200">
                          <a:solidFill>
                            <a:schemeClr val="tx2"/>
                          </a:solidFill>
                          <a:effectLst/>
                          <a:latin typeface="Aptos"/>
                          <a:ea typeface="+mn-ea"/>
                          <a:cs typeface="+mn-cs"/>
                        </a:rPr>
                        <a:t>Call 02 – single stage [D3, D4 ]</a:t>
                      </a:r>
                    </a:p>
                  </a:txBody>
                  <a:tcPr marL="91416" marR="91416" marT="45708" marB="45708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it-IT" sz="1600" b="0" i="0" u="none" strike="noStrike" kern="1200" noProof="0">
                          <a:solidFill>
                            <a:schemeClr val="tx2"/>
                          </a:solidFill>
                          <a:effectLst/>
                          <a:latin typeface="Aptos"/>
                        </a:rPr>
                        <a:t>16/09/2025</a:t>
                      </a:r>
                      <a:endParaRPr lang="en-US" sz="3600">
                        <a:solidFill>
                          <a:schemeClr val="tx2"/>
                        </a:solidFill>
                      </a:endParaRPr>
                    </a:p>
                  </a:txBody>
                  <a:tcPr marL="91416" marR="91416" marT="45708" marB="45708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buNone/>
                      </a:pPr>
                      <a:r>
                        <a:rPr lang="en-US" sz="1600" b="0" i="0" u="none" strike="noStrike" kern="1200" noProof="0" dirty="0">
                          <a:solidFill>
                            <a:schemeClr val="tx2"/>
                          </a:solidFill>
                          <a:effectLst/>
                          <a:latin typeface="Aptos"/>
                        </a:rPr>
                        <a:t>17/02/2026</a:t>
                      </a:r>
                    </a:p>
                  </a:txBody>
                  <a:tcPr marL="91416" marR="91416" marT="45708" marB="45708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98643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67120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A52862-AD2C-9F43-2858-A4C5E60625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1EBFACC0-B802-5D67-165A-B85B42C43E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959" y="486558"/>
            <a:ext cx="10512862" cy="928446"/>
          </a:xfrm>
        </p:spPr>
        <p:txBody>
          <a:bodyPr>
            <a:normAutofit/>
          </a:bodyPr>
          <a:lstStyle/>
          <a:p>
            <a:r>
              <a:rPr lang="it-IT" sz="3300" u="none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Pillar II – Bandi 2025</a:t>
            </a:r>
          </a:p>
        </p:txBody>
      </p:sp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F422BBF6-DF0C-D9FE-8DAA-B902A4B8F5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5344803"/>
              </p:ext>
            </p:extLst>
          </p:nvPr>
        </p:nvGraphicFramePr>
        <p:xfrm>
          <a:off x="719959" y="1415004"/>
          <a:ext cx="10929315" cy="3313395"/>
        </p:xfrm>
        <a:graphic>
          <a:graphicData uri="http://schemas.openxmlformats.org/drawingml/2006/table">
            <a:tbl>
              <a:tblPr firstRow="1" bandRow="1"/>
              <a:tblGrid>
                <a:gridCol w="2064744">
                  <a:extLst>
                    <a:ext uri="{9D8B030D-6E8A-4147-A177-3AD203B41FA5}">
                      <a16:colId xmlns:a16="http://schemas.microsoft.com/office/drawing/2014/main" val="1300911069"/>
                    </a:ext>
                  </a:extLst>
                </a:gridCol>
                <a:gridCol w="3399913">
                  <a:extLst>
                    <a:ext uri="{9D8B030D-6E8A-4147-A177-3AD203B41FA5}">
                      <a16:colId xmlns:a16="http://schemas.microsoft.com/office/drawing/2014/main" val="1797478689"/>
                    </a:ext>
                  </a:extLst>
                </a:gridCol>
                <a:gridCol w="2732329">
                  <a:extLst>
                    <a:ext uri="{9D8B030D-6E8A-4147-A177-3AD203B41FA5}">
                      <a16:colId xmlns:a16="http://schemas.microsoft.com/office/drawing/2014/main" val="3109402492"/>
                    </a:ext>
                  </a:extLst>
                </a:gridCol>
                <a:gridCol w="2732329">
                  <a:extLst>
                    <a:ext uri="{9D8B030D-6E8A-4147-A177-3AD203B41FA5}">
                      <a16:colId xmlns:a16="http://schemas.microsoft.com/office/drawing/2014/main" val="2883578955"/>
                    </a:ext>
                  </a:extLst>
                </a:gridCol>
              </a:tblGrid>
              <a:tr h="417915"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600" b="1" i="0" u="none" strike="noStrike">
                          <a:solidFill>
                            <a:srgbClr val="FFFFFF"/>
                          </a:solidFill>
                          <a:effectLst/>
                          <a:latin typeface="Aptos" panose="020B0004020202020204" pitchFamily="34" charset="0"/>
                        </a:rPr>
                        <a:t>Area tematica</a:t>
                      </a:r>
                    </a:p>
                  </a:txBody>
                  <a:tcPr marL="7618" marR="7618" marT="761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B03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600" b="1" i="0" u="none" strike="noStrike">
                          <a:solidFill>
                            <a:srgbClr val="FFFFFF"/>
                          </a:solidFill>
                          <a:effectLst/>
                          <a:latin typeface="Aptos" panose="020B0004020202020204" pitchFamily="34" charset="0"/>
                        </a:rPr>
                        <a:t>Call</a:t>
                      </a:r>
                    </a:p>
                  </a:txBody>
                  <a:tcPr marL="7618" marR="7618" marT="761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B03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600" b="1" i="0" u="none" strike="noStrike">
                          <a:solidFill>
                            <a:srgbClr val="FFFFFF"/>
                          </a:solidFill>
                          <a:effectLst/>
                          <a:latin typeface="Aptos" panose="020B0004020202020204" pitchFamily="34" charset="0"/>
                        </a:rPr>
                        <a:t>Apertura bandi</a:t>
                      </a:r>
                    </a:p>
                  </a:txBody>
                  <a:tcPr marL="7618" marR="7618" marT="761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B03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600" b="1" i="0" u="none" strike="noStrike">
                          <a:solidFill>
                            <a:srgbClr val="FFFFFF"/>
                          </a:solidFill>
                          <a:effectLst/>
                          <a:latin typeface="Aptos" panose="020B0004020202020204" pitchFamily="34" charset="0"/>
                        </a:rPr>
                        <a:t>Chiusura Bandi</a:t>
                      </a:r>
                    </a:p>
                  </a:txBody>
                  <a:tcPr marL="7618" marR="7618" marT="761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B03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7821676"/>
                  </a:ext>
                </a:extLst>
              </a:tr>
              <a:tr h="543291">
                <a:tc rowSpan="5"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>
                          <a:solidFill>
                            <a:srgbClr val="28B032"/>
                          </a:solidFill>
                          <a:effectLst/>
                          <a:latin typeface="Aptos" panose="020B0004020202020204" pitchFamily="34" charset="0"/>
                        </a:rPr>
                        <a:t>Cluster 6 Food, bioeconomy, natural resources, agriculture and environment</a:t>
                      </a:r>
                    </a:p>
                  </a:txBody>
                  <a:tcPr marL="7618" marR="7618" marT="76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00000" rtl="0"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Call 01 – single stage </a:t>
                      </a:r>
                    </a:p>
                    <a:p>
                      <a:pPr marL="0" indent="0" algn="l" defTabSz="900000" rtl="0"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HORIZON-CL6-2025-01​[ D1, D3, D4]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000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kern="1200" noProof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06/05/2025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00000" rtl="0"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17/09/2025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5139358"/>
                  </a:ext>
                </a:extLst>
              </a:tr>
              <a:tr h="543291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00000" rtl="0"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Call 02 – single stage </a:t>
                      </a:r>
                    </a:p>
                    <a:p>
                      <a:pPr algn="l" defTabSz="900000" rtl="0"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HORIZON-CL6-2025-02​[D2, D5, D6]]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000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kern="1200" noProof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06/05/2025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00000" rtl="0"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16/09/2025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6991652"/>
                  </a:ext>
                </a:extLst>
              </a:tr>
              <a:tr h="434354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defTabSz="900000" rtl="0"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Call 03 – single stage </a:t>
                      </a:r>
                    </a:p>
                    <a:p>
                      <a:pPr algn="l" defTabSz="900000" rtl="0"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HORIZON-CL6-2025-03​ [D7]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000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06/05/2025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00000" rtl="0"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24/09/2025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93901"/>
                  </a:ext>
                </a:extLst>
              </a:tr>
              <a:tr h="436577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000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Call 01 – two-stage​ [D1, D3, D4]</a:t>
                      </a:r>
                    </a:p>
                    <a:p>
                      <a:pPr algn="l" defTabSz="900000" rtl="0"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HORIZON-CL6-2025-01-two-stage​ ​ 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000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06/05/2025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00000" rtl="0"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4/09/2025 (First stage)</a:t>
                      </a:r>
                    </a:p>
                    <a:p>
                      <a:pPr algn="l" defTabSz="900000" rtl="0"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18/02/2026 (Second Stage)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4837649"/>
                  </a:ext>
                </a:extLst>
              </a:tr>
              <a:tr h="436577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900000" rtl="0"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Call 02 – two-stage​ [D2, D5]</a:t>
                      </a:r>
                    </a:p>
                    <a:p>
                      <a:pPr algn="l" defTabSz="900000" rtl="0"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HORIZON-CL6-2025-02-two stage​​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000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06/05/2025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00000" rtl="0"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4/09/2025 (First stage)</a:t>
                      </a:r>
                    </a:p>
                    <a:p>
                      <a:pPr algn="l" defTabSz="900000" rtl="0"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18/02/2026 (Second Stage)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49837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80030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1BCF1D-1BFD-61CA-53B0-36C295F877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38BCC6D5-AA82-29FB-C29C-A87DCF2032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959" y="608478"/>
            <a:ext cx="10512862" cy="928446"/>
          </a:xfrm>
        </p:spPr>
        <p:txBody>
          <a:bodyPr>
            <a:normAutofit/>
          </a:bodyPr>
          <a:lstStyle/>
          <a:p>
            <a:r>
              <a:rPr lang="it-IT" sz="3300" u="none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Pillar II – Bandi 2025</a:t>
            </a:r>
          </a:p>
        </p:txBody>
      </p:sp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5991FA8A-027C-07F0-BEFE-563E06E351D4}"/>
              </a:ext>
            </a:extLst>
          </p:cNvPr>
          <p:cNvGraphicFramePr>
            <a:graphicFrameLocks noGrp="1"/>
          </p:cNvGraphicFramePr>
          <p:nvPr/>
        </p:nvGraphicFramePr>
        <p:xfrm>
          <a:off x="719959" y="1536924"/>
          <a:ext cx="10929314" cy="3015735"/>
        </p:xfrm>
        <a:graphic>
          <a:graphicData uri="http://schemas.openxmlformats.org/drawingml/2006/table">
            <a:tbl>
              <a:tblPr firstRow="1" bandRow="1"/>
              <a:tblGrid>
                <a:gridCol w="2064744">
                  <a:extLst>
                    <a:ext uri="{9D8B030D-6E8A-4147-A177-3AD203B41FA5}">
                      <a16:colId xmlns:a16="http://schemas.microsoft.com/office/drawing/2014/main" val="1300911069"/>
                    </a:ext>
                  </a:extLst>
                </a:gridCol>
                <a:gridCol w="4205145">
                  <a:extLst>
                    <a:ext uri="{9D8B030D-6E8A-4147-A177-3AD203B41FA5}">
                      <a16:colId xmlns:a16="http://schemas.microsoft.com/office/drawing/2014/main" val="1797478689"/>
                    </a:ext>
                  </a:extLst>
                </a:gridCol>
                <a:gridCol w="1927096">
                  <a:extLst>
                    <a:ext uri="{9D8B030D-6E8A-4147-A177-3AD203B41FA5}">
                      <a16:colId xmlns:a16="http://schemas.microsoft.com/office/drawing/2014/main" val="3109402492"/>
                    </a:ext>
                  </a:extLst>
                </a:gridCol>
                <a:gridCol w="2732329">
                  <a:extLst>
                    <a:ext uri="{9D8B030D-6E8A-4147-A177-3AD203B41FA5}">
                      <a16:colId xmlns:a16="http://schemas.microsoft.com/office/drawing/2014/main" val="2883578955"/>
                    </a:ext>
                  </a:extLst>
                </a:gridCol>
              </a:tblGrid>
              <a:tr h="417915"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600" b="1" i="0" u="none" strike="noStrike">
                          <a:solidFill>
                            <a:srgbClr val="FFFFFF"/>
                          </a:solidFill>
                          <a:effectLst/>
                          <a:latin typeface="Aptos" panose="020B0004020202020204" pitchFamily="34" charset="0"/>
                        </a:rPr>
                        <a:t>Area tematica</a:t>
                      </a:r>
                    </a:p>
                  </a:txBody>
                  <a:tcPr marL="7618" marR="7618" marT="761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B03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600" b="1" i="0" u="none" strike="noStrike">
                          <a:solidFill>
                            <a:srgbClr val="FFFFFF"/>
                          </a:solidFill>
                          <a:effectLst/>
                          <a:latin typeface="Aptos" panose="020B0004020202020204" pitchFamily="34" charset="0"/>
                        </a:rPr>
                        <a:t>Call</a:t>
                      </a:r>
                    </a:p>
                  </a:txBody>
                  <a:tcPr marL="7618" marR="7618" marT="761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B03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600" b="1" i="0" u="none" strike="noStrike">
                          <a:solidFill>
                            <a:srgbClr val="FFFFFF"/>
                          </a:solidFill>
                          <a:effectLst/>
                          <a:latin typeface="Aptos" panose="020B0004020202020204" pitchFamily="34" charset="0"/>
                        </a:rPr>
                        <a:t>Apertura bandi</a:t>
                      </a:r>
                    </a:p>
                  </a:txBody>
                  <a:tcPr marL="7618" marR="7618" marT="761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B03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600" b="1" i="0" u="none" strike="noStrike">
                          <a:solidFill>
                            <a:srgbClr val="FFFFFF"/>
                          </a:solidFill>
                          <a:effectLst/>
                          <a:latin typeface="Aptos" panose="020B0004020202020204" pitchFamily="34" charset="0"/>
                        </a:rPr>
                        <a:t>Chiusura Bandi</a:t>
                      </a:r>
                    </a:p>
                  </a:txBody>
                  <a:tcPr marL="7618" marR="7618" marT="761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B03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7821676"/>
                  </a:ext>
                </a:extLst>
              </a:tr>
              <a:tr h="579096">
                <a:tc rowSpan="5">
                  <a:txBody>
                    <a:bodyPr/>
                    <a:lstStyle/>
                    <a:p>
                      <a:pPr algn="l" rtl="0" fontAlgn="ctr"/>
                      <a:r>
                        <a:rPr lang="it-IT" sz="1600" b="1" i="0" u="none" strike="noStrike">
                          <a:solidFill>
                            <a:srgbClr val="28B032"/>
                          </a:solidFill>
                          <a:effectLst/>
                          <a:latin typeface="Aptos" panose="020B0004020202020204" pitchFamily="34" charset="0"/>
                        </a:rPr>
                        <a:t>EU Missions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HORIZON-MISS-2025-01 [Adaptation to Climate Change]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06/05/2025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rtl="0" fontAlgn="t"/>
                      <a:r>
                        <a:rPr lang="en-GB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24/09/2025</a:t>
                      </a:r>
                      <a:endParaRPr lang="it-IT" sz="1600" b="0" i="0" u="none" strike="noStrike" kern="12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7030390"/>
                  </a:ext>
                </a:extLst>
              </a:tr>
              <a:tr h="359907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HORIZON-MISS-2025-02 [Cancer]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06/05/2025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18/05/2025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5279253"/>
                  </a:ext>
                </a:extLst>
              </a:tr>
              <a:tr h="359907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HORIZON-MISS-2025-03 [Ocean and Waters] 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07/05/2025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24/09/2025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0556000"/>
                  </a:ext>
                </a:extLst>
              </a:tr>
              <a:tr h="579096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HORIZON-MISS-2025-04 [Smart Cities]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06/05/2025</a:t>
                      </a:r>
                    </a:p>
                    <a:p>
                      <a:pPr algn="l" rtl="0" fontAlgn="ctr"/>
                      <a:endParaRPr lang="it-IT" sz="1600" b="0" i="0" u="none" strike="noStrike" kern="12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04/09/2025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299662"/>
                  </a:ext>
                </a:extLst>
              </a:tr>
              <a:tr h="359907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HORIZON-MISS-2025-05 [Soil]</a:t>
                      </a:r>
                      <a:endParaRPr lang="it-IT" sz="1600" b="0" i="0" u="none" strike="noStrike" kern="12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06/05/2025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rtl="0" fontAlgn="t"/>
                      <a:r>
                        <a:rPr lang="en-GB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24/09/2025</a:t>
                      </a:r>
                      <a:endParaRPr lang="it-IT" sz="1600" b="0" i="0" u="none" strike="noStrike" kern="12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5963017"/>
                  </a:ext>
                </a:extLst>
              </a:tr>
              <a:tr h="359907"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600" b="1" i="0" u="none" strike="noStrike">
                          <a:solidFill>
                            <a:srgbClr val="28B032"/>
                          </a:solidFill>
                          <a:effectLst/>
                          <a:latin typeface="Aptos" panose="020B0004020202020204" pitchFamily="34" charset="0"/>
                        </a:rPr>
                        <a:t>NEB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HORIZON-NEB-2025-01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06/05/2025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rtl="0" fontAlgn="t"/>
                      <a:r>
                        <a:rPr lang="it-IT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12/11/2025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7900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33773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2C699-3324-802F-2848-4F283081EC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C5297A5F-EA61-F0CE-3A4A-B07A39C46F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959" y="608478"/>
            <a:ext cx="10512862" cy="928446"/>
          </a:xfrm>
        </p:spPr>
        <p:txBody>
          <a:bodyPr>
            <a:normAutofit/>
          </a:bodyPr>
          <a:lstStyle/>
          <a:p>
            <a:r>
              <a:rPr lang="it-IT" sz="3300" u="none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Pillar II – Bandi 2025</a:t>
            </a:r>
          </a:p>
        </p:txBody>
      </p:sp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1B2AC94D-82EA-20CB-0119-FC1FA16827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80769"/>
              </p:ext>
            </p:extLst>
          </p:nvPr>
        </p:nvGraphicFramePr>
        <p:xfrm>
          <a:off x="719959" y="1536924"/>
          <a:ext cx="10929314" cy="777822"/>
        </p:xfrm>
        <a:graphic>
          <a:graphicData uri="http://schemas.openxmlformats.org/drawingml/2006/table">
            <a:tbl>
              <a:tblPr firstRow="1" bandRow="1"/>
              <a:tblGrid>
                <a:gridCol w="2064744">
                  <a:extLst>
                    <a:ext uri="{9D8B030D-6E8A-4147-A177-3AD203B41FA5}">
                      <a16:colId xmlns:a16="http://schemas.microsoft.com/office/drawing/2014/main" val="1300911069"/>
                    </a:ext>
                  </a:extLst>
                </a:gridCol>
                <a:gridCol w="4205145">
                  <a:extLst>
                    <a:ext uri="{9D8B030D-6E8A-4147-A177-3AD203B41FA5}">
                      <a16:colId xmlns:a16="http://schemas.microsoft.com/office/drawing/2014/main" val="1797478689"/>
                    </a:ext>
                  </a:extLst>
                </a:gridCol>
                <a:gridCol w="1927096">
                  <a:extLst>
                    <a:ext uri="{9D8B030D-6E8A-4147-A177-3AD203B41FA5}">
                      <a16:colId xmlns:a16="http://schemas.microsoft.com/office/drawing/2014/main" val="3109402492"/>
                    </a:ext>
                  </a:extLst>
                </a:gridCol>
                <a:gridCol w="2732329">
                  <a:extLst>
                    <a:ext uri="{9D8B030D-6E8A-4147-A177-3AD203B41FA5}">
                      <a16:colId xmlns:a16="http://schemas.microsoft.com/office/drawing/2014/main" val="2883578955"/>
                    </a:ext>
                  </a:extLst>
                </a:gridCol>
              </a:tblGrid>
              <a:tr h="417915"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600" b="1" i="0" u="none" strike="noStrike">
                          <a:solidFill>
                            <a:srgbClr val="FFFFFF"/>
                          </a:solidFill>
                          <a:effectLst/>
                          <a:latin typeface="Aptos" panose="020B0004020202020204" pitchFamily="34" charset="0"/>
                        </a:rPr>
                        <a:t>Area tematica</a:t>
                      </a:r>
                    </a:p>
                  </a:txBody>
                  <a:tcPr marL="7618" marR="7618" marT="761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B03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600" b="1" i="0" u="none" strike="noStrike">
                          <a:solidFill>
                            <a:srgbClr val="FFFFFF"/>
                          </a:solidFill>
                          <a:effectLst/>
                          <a:latin typeface="Aptos" panose="020B0004020202020204" pitchFamily="34" charset="0"/>
                        </a:rPr>
                        <a:t>Call</a:t>
                      </a:r>
                    </a:p>
                  </a:txBody>
                  <a:tcPr marL="7618" marR="7618" marT="761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B03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600" b="1" i="0" u="none" strike="noStrike">
                          <a:solidFill>
                            <a:srgbClr val="FFFFFF"/>
                          </a:solidFill>
                          <a:effectLst/>
                          <a:latin typeface="Aptos" panose="020B0004020202020204" pitchFamily="34" charset="0"/>
                        </a:rPr>
                        <a:t>Apertura bandi</a:t>
                      </a:r>
                    </a:p>
                  </a:txBody>
                  <a:tcPr marL="7618" marR="7618" marT="761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B03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600" b="1" i="0" u="none" strike="noStrike">
                          <a:solidFill>
                            <a:srgbClr val="FFFFFF"/>
                          </a:solidFill>
                          <a:effectLst/>
                          <a:latin typeface="Aptos" panose="020B0004020202020204" pitchFamily="34" charset="0"/>
                        </a:rPr>
                        <a:t>Chiusura Bandi</a:t>
                      </a:r>
                    </a:p>
                  </a:txBody>
                  <a:tcPr marL="7618" marR="7618" marT="761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B03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7821676"/>
                  </a:ext>
                </a:extLst>
              </a:tr>
              <a:tr h="359907"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600" b="1" i="0" u="none" strike="noStrike">
                          <a:solidFill>
                            <a:srgbClr val="28B032"/>
                          </a:solidFill>
                          <a:effectLst/>
                          <a:latin typeface="Aptos" panose="020B0004020202020204" pitchFamily="34" charset="0"/>
                        </a:rPr>
                        <a:t>NEB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HORIZON-NEB-2025-01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06/05/2025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rtl="0" fontAlgn="t"/>
                      <a:r>
                        <a:rPr lang="it-IT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12/11/2025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7900895"/>
                  </a:ext>
                </a:extLst>
              </a:tr>
            </a:tbl>
          </a:graphicData>
        </a:graphic>
      </p:graphicFrame>
      <p:pic>
        <p:nvPicPr>
          <p:cNvPr id="5" name="Immagine 4">
            <a:extLst>
              <a:ext uri="{FF2B5EF4-FFF2-40B4-BE49-F238E27FC236}">
                <a16:creationId xmlns:a16="http://schemas.microsoft.com/office/drawing/2014/main" id="{16920A23-8DA0-ED1B-BA84-3F7B943A29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7919" y="2585770"/>
            <a:ext cx="2738693" cy="36069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B95E4B33-38BF-93A5-7748-EF9D6E750663}"/>
              </a:ext>
            </a:extLst>
          </p:cNvPr>
          <p:cNvSpPr txBox="1"/>
          <p:nvPr/>
        </p:nvSpPr>
        <p:spPr>
          <a:xfrm>
            <a:off x="833120" y="2870200"/>
            <a:ext cx="750824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>
                <a:solidFill>
                  <a:schemeClr val="tx2"/>
                </a:solidFill>
              </a:rPr>
              <a:t>Work Programma </a:t>
            </a:r>
            <a:r>
              <a:rPr lang="it-IT" sz="2000" dirty="0">
                <a:solidFill>
                  <a:schemeClr val="tx2"/>
                </a:solidFill>
              </a:rPr>
              <a:t>separato dal WP Mission</a:t>
            </a:r>
          </a:p>
          <a:p>
            <a:endParaRPr lang="it-IT" sz="2000" dirty="0">
              <a:solidFill>
                <a:schemeClr val="tx2"/>
              </a:solidFill>
            </a:endParaRPr>
          </a:p>
          <a:p>
            <a:r>
              <a:rPr lang="it-IT" sz="2000" b="1" dirty="0">
                <a:solidFill>
                  <a:schemeClr val="tx2"/>
                </a:solidFill>
              </a:rPr>
              <a:t>118</a:t>
            </a:r>
            <a:r>
              <a:rPr lang="it-IT" sz="2000" dirty="0">
                <a:solidFill>
                  <a:schemeClr val="tx2"/>
                </a:solidFill>
              </a:rPr>
              <a:t> mln € su tre aree:</a:t>
            </a:r>
          </a:p>
          <a:p>
            <a:pPr marL="285750" indent="-285750">
              <a:buFontTx/>
              <a:buChar char="-"/>
            </a:pPr>
            <a:r>
              <a:rPr lang="en-US" sz="2000" dirty="0">
                <a:solidFill>
                  <a:schemeClr val="tx2"/>
                </a:solidFill>
              </a:rPr>
              <a:t>Destination - Connecting the green transformation, social inclusion and local democracy (4 topic)</a:t>
            </a:r>
          </a:p>
          <a:p>
            <a:pPr marL="285750" indent="-285750">
              <a:buFontTx/>
              <a:buChar char="-"/>
            </a:pPr>
            <a:r>
              <a:rPr lang="en-US" sz="2000" dirty="0">
                <a:solidFill>
                  <a:schemeClr val="tx2"/>
                </a:solidFill>
              </a:rPr>
              <a:t>Destination - Circular and regenerative approaches for the built environment (4 topic)</a:t>
            </a:r>
          </a:p>
          <a:p>
            <a:pPr marL="285750" indent="-285750">
              <a:buFontTx/>
              <a:buChar char="-"/>
            </a:pPr>
            <a:r>
              <a:rPr lang="en-US" sz="2000" dirty="0">
                <a:solidFill>
                  <a:schemeClr val="tx2"/>
                </a:solidFill>
              </a:rPr>
              <a:t>Destination - Innovative funding and new business models for the transformation of </a:t>
            </a:r>
            <a:r>
              <a:rPr lang="en-US" sz="2000" dirty="0" err="1">
                <a:solidFill>
                  <a:schemeClr val="tx2"/>
                </a:solidFill>
              </a:rPr>
              <a:t>neighbourhoods</a:t>
            </a:r>
            <a:r>
              <a:rPr lang="en-US" sz="2000" dirty="0">
                <a:solidFill>
                  <a:schemeClr val="tx2"/>
                </a:solidFill>
              </a:rPr>
              <a:t> (3 topic)</a:t>
            </a:r>
            <a:endParaRPr lang="it-IT" sz="2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2725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DD314B-FD90-14DD-860A-830B603D4E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95AA2222-072D-8501-5DF0-5EC55F1A21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959" y="608478"/>
            <a:ext cx="10512862" cy="928446"/>
          </a:xfrm>
        </p:spPr>
        <p:txBody>
          <a:bodyPr>
            <a:normAutofit/>
          </a:bodyPr>
          <a:lstStyle/>
          <a:p>
            <a:r>
              <a:rPr lang="it-IT" sz="3300" u="none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Pillar III – Bandi 2025</a:t>
            </a:r>
          </a:p>
        </p:txBody>
      </p:sp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91027F04-E2A7-8841-0BA7-5240AF81B5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55302"/>
              </p:ext>
            </p:extLst>
          </p:nvPr>
        </p:nvGraphicFramePr>
        <p:xfrm>
          <a:off x="719959" y="1536924"/>
          <a:ext cx="10929314" cy="3069555"/>
        </p:xfrm>
        <a:graphic>
          <a:graphicData uri="http://schemas.openxmlformats.org/drawingml/2006/table">
            <a:tbl>
              <a:tblPr firstRow="1" bandRow="1"/>
              <a:tblGrid>
                <a:gridCol w="2064744">
                  <a:extLst>
                    <a:ext uri="{9D8B030D-6E8A-4147-A177-3AD203B41FA5}">
                      <a16:colId xmlns:a16="http://schemas.microsoft.com/office/drawing/2014/main" val="1300911069"/>
                    </a:ext>
                  </a:extLst>
                </a:gridCol>
                <a:gridCol w="4205145">
                  <a:extLst>
                    <a:ext uri="{9D8B030D-6E8A-4147-A177-3AD203B41FA5}">
                      <a16:colId xmlns:a16="http://schemas.microsoft.com/office/drawing/2014/main" val="1797478689"/>
                    </a:ext>
                  </a:extLst>
                </a:gridCol>
                <a:gridCol w="1927096">
                  <a:extLst>
                    <a:ext uri="{9D8B030D-6E8A-4147-A177-3AD203B41FA5}">
                      <a16:colId xmlns:a16="http://schemas.microsoft.com/office/drawing/2014/main" val="3109402492"/>
                    </a:ext>
                  </a:extLst>
                </a:gridCol>
                <a:gridCol w="2732329">
                  <a:extLst>
                    <a:ext uri="{9D8B030D-6E8A-4147-A177-3AD203B41FA5}">
                      <a16:colId xmlns:a16="http://schemas.microsoft.com/office/drawing/2014/main" val="2883578955"/>
                    </a:ext>
                  </a:extLst>
                </a:gridCol>
              </a:tblGrid>
              <a:tr h="417915">
                <a:tc>
                  <a:txBody>
                    <a:bodyPr/>
                    <a:lstStyle/>
                    <a:p>
                      <a:pPr marL="0" indent="0" algn="l" rtl="0" fontAlgn="ctr">
                        <a:buFontTx/>
                        <a:buNone/>
                      </a:pPr>
                      <a:r>
                        <a:rPr lang="it-IT" sz="1600" b="1" i="0" u="none" strike="noStrike">
                          <a:solidFill>
                            <a:srgbClr val="FFFFFF"/>
                          </a:solidFill>
                          <a:effectLst/>
                          <a:latin typeface="Aptos" panose="020B0004020202020204" pitchFamily="34" charset="0"/>
                        </a:rPr>
                        <a:t>Area tematica</a:t>
                      </a:r>
                    </a:p>
                  </a:txBody>
                  <a:tcPr marL="7618" marR="7618" marT="761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B03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rtl="0" fontAlgn="ctr">
                        <a:buFontTx/>
                        <a:buNone/>
                      </a:pPr>
                      <a:r>
                        <a:rPr lang="it-IT" sz="1600" b="1" i="0" u="none" strike="noStrike">
                          <a:solidFill>
                            <a:srgbClr val="FFFFFF"/>
                          </a:solidFill>
                          <a:effectLst/>
                          <a:latin typeface="Aptos" panose="020B0004020202020204" pitchFamily="34" charset="0"/>
                        </a:rPr>
                        <a:t>Call</a:t>
                      </a:r>
                    </a:p>
                  </a:txBody>
                  <a:tcPr marL="7618" marR="7618" marT="761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B03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rtl="0" fontAlgn="ctr">
                        <a:buFontTx/>
                        <a:buNone/>
                      </a:pPr>
                      <a:r>
                        <a:rPr lang="it-IT" sz="1600" b="1" i="0" u="none" strike="noStrike">
                          <a:solidFill>
                            <a:srgbClr val="FFFFFF"/>
                          </a:solidFill>
                          <a:effectLst/>
                          <a:latin typeface="Aptos" panose="020B0004020202020204" pitchFamily="34" charset="0"/>
                        </a:rPr>
                        <a:t>Apertura bandi</a:t>
                      </a:r>
                    </a:p>
                  </a:txBody>
                  <a:tcPr marL="7618" marR="7618" marT="761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B03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rtl="0" fontAlgn="ctr">
                        <a:buFontTx/>
                        <a:buNone/>
                      </a:pPr>
                      <a:r>
                        <a:rPr lang="it-IT" sz="1600" b="1" i="0" u="none" strike="noStrike">
                          <a:solidFill>
                            <a:srgbClr val="FFFFFF"/>
                          </a:solidFill>
                          <a:effectLst/>
                          <a:latin typeface="Aptos" panose="020B0004020202020204" pitchFamily="34" charset="0"/>
                        </a:rPr>
                        <a:t>Chiusura Bandi</a:t>
                      </a:r>
                    </a:p>
                  </a:txBody>
                  <a:tcPr marL="7618" marR="7618" marT="761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B03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7821676"/>
                  </a:ext>
                </a:extLst>
              </a:tr>
              <a:tr h="335256">
                <a:tc rowSpan="5"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buFontTx/>
                        <a:buNone/>
                      </a:pPr>
                      <a:r>
                        <a:rPr lang="it-IT" sz="1600" b="1" i="0" u="none" strike="noStrike" kern="1200">
                          <a:solidFill>
                            <a:srgbClr val="28B032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EIC </a:t>
                      </a:r>
                      <a:r>
                        <a:rPr lang="it-IT" sz="1600" b="1" i="0" u="none" strike="noStrike" kern="1200" err="1">
                          <a:solidFill>
                            <a:srgbClr val="28B032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European</a:t>
                      </a:r>
                      <a:r>
                        <a:rPr lang="it-IT" sz="1600" b="1" i="0" u="none" strike="noStrike" kern="1200">
                          <a:solidFill>
                            <a:srgbClr val="28B032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Innovation </a:t>
                      </a:r>
                      <a:r>
                        <a:rPr lang="it-IT" sz="1600" b="1" i="0" u="none" strike="noStrike" kern="1200" err="1">
                          <a:solidFill>
                            <a:srgbClr val="28B032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Council</a:t>
                      </a:r>
                      <a:endParaRPr lang="it-IT" sz="1600" b="1" i="0" u="none" strike="noStrike" kern="1200">
                        <a:solidFill>
                          <a:srgbClr val="28B032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0" i="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EIC PATHFINDER OPEN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rtl="0" fontAlgn="ctr">
                        <a:buFontTx/>
                        <a:buNone/>
                      </a:pPr>
                      <a:r>
                        <a:rPr lang="it-IT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20/02/2025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975" indent="0">
                        <a:buFontTx/>
                        <a:buNone/>
                      </a:pPr>
                      <a:r>
                        <a:rPr lang="it-IT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21/05/2025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7030390"/>
                  </a:ext>
                </a:extLst>
              </a:tr>
              <a:tr h="579096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0" i="0" u="none" strike="noStrike" kern="1200" noProof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EIC PATHFINDER CHALLENGE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rtl="0" fontAlgn="ctr">
                        <a:buFontTx/>
                        <a:buNone/>
                      </a:pPr>
                      <a:r>
                        <a:rPr lang="it-IT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28/07/2025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975" indent="0">
                        <a:buFontTx/>
                        <a:buNone/>
                      </a:pPr>
                      <a:r>
                        <a:rPr lang="it-IT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29/10/2025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5279253"/>
                  </a:ext>
                </a:extLst>
              </a:tr>
              <a:tr h="335256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0" i="0" u="none" strike="noStrike" kern="1200" noProof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EIC TRANSITION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04/2025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975" indent="0">
                        <a:buFontTx/>
                        <a:buNone/>
                      </a:pPr>
                      <a:r>
                        <a:rPr lang="it-IT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17/09/2015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0556000"/>
                  </a:ext>
                </a:extLst>
              </a:tr>
              <a:tr h="1066776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0" i="0" u="none" strike="noStrike" kern="1200" noProof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EIC ACCELERATOR OPEN/CHALLENGES: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0" i="0" u="none" strike="noStrike" kern="1200" noProof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short </a:t>
                      </a:r>
                      <a:r>
                        <a:rPr lang="it-IT" sz="1600" b="0" i="0" u="none" strike="noStrike" kern="1200" noProof="0" err="1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proposal</a:t>
                      </a:r>
                      <a:r>
                        <a:rPr lang="it-IT" sz="1600" b="0" i="0" u="none" strike="noStrike" kern="1200" noProof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sempre aperta </a:t>
                      </a:r>
                      <a:endParaRPr lang="it-IT" sz="1600" b="0" i="0" u="none" strike="noStrike" kern="12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975" indent="0">
                        <a:buFontTx/>
                        <a:buNone/>
                      </a:pPr>
                      <a:r>
                        <a:rPr lang="it-IT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[Short </a:t>
                      </a:r>
                      <a:r>
                        <a:rPr lang="it-IT" sz="1600" b="0" i="0" u="none" strike="noStrike" kern="1200" err="1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proposal</a:t>
                      </a:r>
                      <a:r>
                        <a:rPr lang="it-IT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] sempre aperta</a:t>
                      </a:r>
                    </a:p>
                    <a:p>
                      <a:pPr marL="180975" indent="0">
                        <a:buFontTx/>
                        <a:buNone/>
                      </a:pPr>
                      <a:r>
                        <a:rPr lang="it-IT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[Full </a:t>
                      </a:r>
                      <a:r>
                        <a:rPr lang="it-IT" sz="1600" b="0" i="0" u="none" strike="noStrike" kern="1200" err="1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proposa</a:t>
                      </a:r>
                      <a:r>
                        <a:rPr lang="it-IT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]:  12/03/2025 e 1/10/2025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299662"/>
                  </a:ext>
                </a:extLst>
              </a:tr>
              <a:tr h="335256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0" i="0" u="none" strike="noStrike" kern="1200" noProof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EIC STEP SCALE UP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rtl="0" fontAlgn="ctr">
                        <a:buFontTx/>
                        <a:buNone/>
                      </a:pPr>
                      <a:r>
                        <a:rPr lang="it-IT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26/11/2024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975" indent="0">
                        <a:buFontTx/>
                        <a:buNone/>
                      </a:pPr>
                      <a:r>
                        <a:rPr lang="it-IT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Sempre aperta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59630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66996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2CB30A-C786-C082-B2FB-D6D4A96D2A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95C55A2B-E102-6A3D-DD5A-8D8798DD1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959" y="608478"/>
            <a:ext cx="10512862" cy="928446"/>
          </a:xfrm>
        </p:spPr>
        <p:txBody>
          <a:bodyPr>
            <a:normAutofit/>
          </a:bodyPr>
          <a:lstStyle/>
          <a:p>
            <a:r>
              <a:rPr lang="it-IT" sz="3300" u="none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WIDERA– Bandi 2025</a:t>
            </a:r>
          </a:p>
        </p:txBody>
      </p:sp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543EE1E3-BA56-9D3C-3499-A59864DE0E8F}"/>
              </a:ext>
            </a:extLst>
          </p:cNvPr>
          <p:cNvGraphicFramePr>
            <a:graphicFrameLocks noGrp="1"/>
          </p:cNvGraphicFramePr>
          <p:nvPr/>
        </p:nvGraphicFramePr>
        <p:xfrm>
          <a:off x="719959" y="1536925"/>
          <a:ext cx="10929314" cy="2486662"/>
        </p:xfrm>
        <a:graphic>
          <a:graphicData uri="http://schemas.openxmlformats.org/drawingml/2006/table">
            <a:tbl>
              <a:tblPr firstRow="1" bandRow="1"/>
              <a:tblGrid>
                <a:gridCol w="2135846">
                  <a:extLst>
                    <a:ext uri="{9D8B030D-6E8A-4147-A177-3AD203B41FA5}">
                      <a16:colId xmlns:a16="http://schemas.microsoft.com/office/drawing/2014/main" val="1300911069"/>
                    </a:ext>
                  </a:extLst>
                </a:gridCol>
                <a:gridCol w="4134043">
                  <a:extLst>
                    <a:ext uri="{9D8B030D-6E8A-4147-A177-3AD203B41FA5}">
                      <a16:colId xmlns:a16="http://schemas.microsoft.com/office/drawing/2014/main" val="1797478689"/>
                    </a:ext>
                  </a:extLst>
                </a:gridCol>
                <a:gridCol w="1927096">
                  <a:extLst>
                    <a:ext uri="{9D8B030D-6E8A-4147-A177-3AD203B41FA5}">
                      <a16:colId xmlns:a16="http://schemas.microsoft.com/office/drawing/2014/main" val="3109402492"/>
                    </a:ext>
                  </a:extLst>
                </a:gridCol>
                <a:gridCol w="2732329">
                  <a:extLst>
                    <a:ext uri="{9D8B030D-6E8A-4147-A177-3AD203B41FA5}">
                      <a16:colId xmlns:a16="http://schemas.microsoft.com/office/drawing/2014/main" val="2883578955"/>
                    </a:ext>
                  </a:extLst>
                </a:gridCol>
              </a:tblGrid>
              <a:tr h="566542">
                <a:tc>
                  <a:txBody>
                    <a:bodyPr/>
                    <a:lstStyle/>
                    <a:p>
                      <a:pPr marL="0" indent="0" algn="l" rtl="0" fontAlgn="ctr">
                        <a:buFont typeface="Arial" panose="020B0604020202020204" pitchFamily="34" charset="0"/>
                        <a:buNone/>
                      </a:pPr>
                      <a:r>
                        <a:rPr lang="it-IT" sz="1600" b="1" i="0" u="none" strike="noStrike">
                          <a:solidFill>
                            <a:srgbClr val="FFFFFF"/>
                          </a:solidFill>
                          <a:effectLst/>
                          <a:latin typeface="Aptos" panose="020B0004020202020204" pitchFamily="34" charset="0"/>
                        </a:rPr>
                        <a:t>Area tematica</a:t>
                      </a:r>
                    </a:p>
                  </a:txBody>
                  <a:tcPr marL="91416" marR="91416" marT="45708" marB="4570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B03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rtl="0" fontAlgn="ctr">
                        <a:buFont typeface="Arial" panose="020B0604020202020204" pitchFamily="34" charset="0"/>
                        <a:buNone/>
                      </a:pPr>
                      <a:r>
                        <a:rPr lang="it-IT" sz="1600" b="1" i="0" u="none" strike="noStrike">
                          <a:solidFill>
                            <a:srgbClr val="FFFFFF"/>
                          </a:solidFill>
                          <a:effectLst/>
                          <a:latin typeface="Aptos" panose="020B0004020202020204" pitchFamily="34" charset="0"/>
                        </a:rPr>
                        <a:t>Call</a:t>
                      </a:r>
                    </a:p>
                  </a:txBody>
                  <a:tcPr marL="91416" marR="91416" marT="45708" marB="4570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B03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rtl="0" fontAlgn="ctr">
                        <a:buFont typeface="Arial" panose="020B0604020202020204" pitchFamily="34" charset="0"/>
                        <a:buNone/>
                      </a:pPr>
                      <a:r>
                        <a:rPr lang="it-IT" sz="1600" b="1" i="0" u="none" strike="noStrike">
                          <a:solidFill>
                            <a:srgbClr val="FFFFFF"/>
                          </a:solidFill>
                          <a:effectLst/>
                          <a:latin typeface="Aptos" panose="020B0004020202020204" pitchFamily="34" charset="0"/>
                        </a:rPr>
                        <a:t>Apertura bandi</a:t>
                      </a:r>
                    </a:p>
                  </a:txBody>
                  <a:tcPr marL="91416" marR="91416" marT="45708" marB="4570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B03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rtl="0" fontAlgn="ctr">
                        <a:buFont typeface="Arial" panose="020B0604020202020204" pitchFamily="34" charset="0"/>
                        <a:buNone/>
                      </a:pPr>
                      <a:r>
                        <a:rPr lang="it-IT" sz="1600" b="1" i="0" u="none" strike="noStrike">
                          <a:solidFill>
                            <a:srgbClr val="FFFFFF"/>
                          </a:solidFill>
                          <a:effectLst/>
                          <a:latin typeface="Aptos" panose="020B0004020202020204" pitchFamily="34" charset="0"/>
                        </a:rPr>
                        <a:t>Chiusura Bandi</a:t>
                      </a:r>
                    </a:p>
                  </a:txBody>
                  <a:tcPr marL="91416" marR="91416" marT="45708" marB="4570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B03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7821676"/>
                  </a:ext>
                </a:extLst>
              </a:tr>
              <a:tr h="335256">
                <a:tc rowSpan="5"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buFont typeface="Arial" panose="020B0604020202020204" pitchFamily="34" charset="0"/>
                        <a:buNone/>
                      </a:pPr>
                      <a:r>
                        <a:rPr lang="it-IT" sz="1600" b="1" i="0" u="none" strike="noStrike" kern="1200">
                          <a:solidFill>
                            <a:srgbClr val="28B032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WIDERA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975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Call - European Excellence Initiative (EEI)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rtl="0" fontAlgn="ctr">
                        <a:buFont typeface="Arial" panose="020B0604020202020204" pitchFamily="34" charset="0"/>
                        <a:buNone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08/05/2025</a:t>
                      </a:r>
                      <a:endParaRPr lang="it-IT" sz="1600" b="0" i="0" u="none" strike="noStrike" kern="12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 fontAlgn="t">
                        <a:buFont typeface="Wingdings" panose="05000000000000000000" pitchFamily="2" charset="2"/>
                        <a:buNone/>
                      </a:pPr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20/11/2025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7030390"/>
                  </a:ext>
                </a:extLst>
              </a:tr>
              <a:tr h="335256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975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Call - EIC pre-accelerator - Widening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rtl="0" fontAlgn="ctr">
                        <a:buFont typeface="Arial" panose="020B0604020202020204" pitchFamily="34" charset="0"/>
                        <a:buNone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06/05/2025</a:t>
                      </a:r>
                      <a:endParaRPr lang="it-IT" sz="1600" b="0" i="0" u="none" strike="noStrike" kern="12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 fontAlgn="t">
                        <a:buFont typeface="Wingdings" panose="05000000000000000000" pitchFamily="2" charset="2"/>
                        <a:buNone/>
                      </a:pPr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16/09/2025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5279253"/>
                  </a:ext>
                </a:extLst>
              </a:tr>
              <a:tr h="335256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975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Call - Hop-on facility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06/05/2025</a:t>
                      </a:r>
                      <a:endParaRPr lang="it-IT" sz="1600" b="0" i="0" u="none" strike="noStrike" kern="12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 fontAlgn="t">
                        <a:buFont typeface="Wingdings" panose="05000000000000000000" pitchFamily="2" charset="2"/>
                        <a:buNone/>
                      </a:pPr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4/09/2025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0556000"/>
                  </a:ext>
                </a:extLst>
              </a:tr>
              <a:tr h="579096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975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Call - Support for R&amp;I policy making in the EU enlargement countries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06/05/2025</a:t>
                      </a:r>
                      <a:endParaRPr lang="it-IT" sz="1600" b="0" i="0" u="none" strike="noStrike" kern="12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 fontAlgn="t">
                        <a:buFont typeface="Wingdings" panose="05000000000000000000" pitchFamily="2" charset="2"/>
                        <a:buNone/>
                      </a:pPr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16/09/2025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299662"/>
                  </a:ext>
                </a:extLst>
              </a:tr>
              <a:tr h="335256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975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Call - Enhancing the European R&amp;I system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rtl="0" fontAlgn="ctr">
                        <a:buFont typeface="Arial" panose="020B0604020202020204" pitchFamily="34" charset="0"/>
                        <a:buNone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15/05/2025</a:t>
                      </a:r>
                      <a:endParaRPr lang="it-IT" sz="1600" b="0" i="0" u="none" strike="noStrike" kern="12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 fontAlgn="t">
                        <a:buFont typeface="Arial" panose="020B0604020202020204" pitchFamily="34" charset="0"/>
                        <a:buNone/>
                      </a:pPr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02/10/2025</a:t>
                      </a:r>
                    </a:p>
                  </a:txBody>
                  <a:tcPr marL="91416" marR="91416" marT="45708" marB="45708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59630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25481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A0795A-EEBE-D78D-8714-0E2ECF6FAF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id="{119C8F6F-F5EB-6142-1F5D-4CE0FB7942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050" y="657947"/>
            <a:ext cx="10512862" cy="928446"/>
          </a:xfrm>
        </p:spPr>
        <p:txBody>
          <a:bodyPr anchor="t">
            <a:normAutofit/>
          </a:bodyPr>
          <a:lstStyle/>
          <a:p>
            <a:r>
              <a:rPr lang="it-IT" sz="3300" u="none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Elementi Rilevanti</a:t>
            </a:r>
          </a:p>
        </p:txBody>
      </p:sp>
      <p:graphicFrame>
        <p:nvGraphicFramePr>
          <p:cNvPr id="2" name="Diagramma 1">
            <a:extLst>
              <a:ext uri="{FF2B5EF4-FFF2-40B4-BE49-F238E27FC236}">
                <a16:creationId xmlns:a16="http://schemas.microsoft.com/office/drawing/2014/main" id="{D67CD975-8AA5-3073-B1B1-972B7C992E1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48162441"/>
              </p:ext>
            </p:extLst>
          </p:nvPr>
        </p:nvGraphicFramePr>
        <p:xfrm>
          <a:off x="1686560" y="1586393"/>
          <a:ext cx="9235440" cy="38726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189317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F42A7B-F56B-9014-5166-22D6E7BD26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id="{8CD00A46-DCC4-3BC1-6AFA-8F581BD61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>
            <a:noAutofit/>
          </a:bodyPr>
          <a:lstStyle/>
          <a:p>
            <a:r>
              <a:rPr lang="it-IT" sz="3200" u="none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Elementi Rilevanti:</a:t>
            </a:r>
            <a:br>
              <a:rPr lang="it-IT" sz="3200" u="none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it-IT" sz="3200" u="none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REGOLE DI PARTECIPAZIONE E FINANZIAMENTO</a:t>
            </a:r>
          </a:p>
        </p:txBody>
      </p:sp>
      <p:graphicFrame>
        <p:nvGraphicFramePr>
          <p:cNvPr id="2" name="Diagramma 1">
            <a:extLst>
              <a:ext uri="{FF2B5EF4-FFF2-40B4-BE49-F238E27FC236}">
                <a16:creationId xmlns:a16="http://schemas.microsoft.com/office/drawing/2014/main" id="{1DC5CDAC-38AC-A7A0-D3FB-B0D587CA2F7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68049889"/>
              </p:ext>
            </p:extLst>
          </p:nvPr>
        </p:nvGraphicFramePr>
        <p:xfrm>
          <a:off x="7173438" y="296073"/>
          <a:ext cx="4260512" cy="21931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Segnaposto testo 8">
            <a:extLst>
              <a:ext uri="{FF2B5EF4-FFF2-40B4-BE49-F238E27FC236}">
                <a16:creationId xmlns:a16="http://schemas.microsoft.com/office/drawing/2014/main" id="{7E3F253D-09C4-3280-15A7-B5BEB2B4654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47925" y="2559051"/>
            <a:ext cx="11096149" cy="3619500"/>
          </a:xfrm>
        </p:spPr>
        <p:txBody>
          <a:bodyPr/>
          <a:lstStyle/>
          <a:p>
            <a:pPr marL="285750" lvl="0" indent="-285750" defTabSz="914400" fontAlgn="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2000" b="1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Cina</a:t>
            </a:r>
            <a:r>
              <a:rPr lang="en-US" sz="20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non </a:t>
            </a:r>
            <a:r>
              <a:rPr lang="en-US" sz="2000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può</a:t>
            </a:r>
            <a:r>
              <a:rPr lang="en-US" sz="20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participare</a:t>
            </a:r>
            <a:r>
              <a:rPr lang="en-US" sz="20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in </a:t>
            </a:r>
            <a:r>
              <a:rPr lang="en-US" sz="2000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nessuna</a:t>
            </a:r>
            <a:r>
              <a:rPr lang="en-US" sz="20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2000" b="1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Innovation Action</a:t>
            </a:r>
          </a:p>
          <a:p>
            <a:pPr marL="0" lvl="0" indent="0" defTabSz="914400" fontAlgn="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sz="1800" i="1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Statement: </a:t>
            </a:r>
            <a:r>
              <a:rPr lang="en-GB" sz="1800" i="1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Legal entities established in China are not eligible to participate in Innovation Actions in any capacity.  </a:t>
            </a:r>
            <a:r>
              <a:rPr lang="en-US" sz="1800" i="1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'Any capacity' : includes participation as beneficiaries, affiliated entities, associated partners, third parties giving in-kind contributions, subcontractors or recipients of financial support to third parties.</a:t>
            </a:r>
          </a:p>
          <a:p>
            <a:pPr marL="0" lvl="0" indent="0" defTabSz="914400" fontAlgn="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GB" sz="16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	</a:t>
            </a:r>
            <a:r>
              <a:rPr lang="en-GB" sz="1600" u="sng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[</a:t>
            </a:r>
            <a:r>
              <a:rPr lang="en-US" sz="1800" u="sng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Cluster 4, Cluster 5, Cluster 6, Mission, Cluster 1 D6 –IND Maintaining an innovative, </a:t>
            </a:r>
            <a:r>
              <a:rPr lang="en-US" sz="18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	</a:t>
            </a:r>
            <a:r>
              <a:rPr lang="en-US" sz="1800" u="sng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sustainable, and competitive EU health]</a:t>
            </a:r>
          </a:p>
          <a:p>
            <a:pPr defTabSz="914400" fontAlgn="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20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Legal entities established in </a:t>
            </a:r>
            <a:r>
              <a:rPr lang="en-US" sz="2000" b="1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Russia, Belarus, or in non-government controlled territories of Ukraine </a:t>
            </a:r>
            <a:r>
              <a:rPr lang="en-US" sz="20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are not eligible to participate in any capacity.</a:t>
            </a:r>
          </a:p>
          <a:p>
            <a:pPr lvl="0" defTabSz="914400" fontAlgn="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20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Aggiornamento rispetto ai </a:t>
            </a:r>
            <a:r>
              <a:rPr lang="en-US" sz="2000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paesi</a:t>
            </a:r>
            <a:r>
              <a:rPr lang="en-US" sz="20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associati</a:t>
            </a:r>
            <a:r>
              <a:rPr lang="en-US" sz="20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al </a:t>
            </a:r>
            <a:r>
              <a:rPr lang="en-US" sz="2000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Programma</a:t>
            </a:r>
            <a:r>
              <a:rPr lang="en-US" sz="20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Quadro</a:t>
            </a:r>
          </a:p>
          <a:p>
            <a:pPr lvl="0" defTabSz="914400" fontAlgn="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20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Diversi topic di </a:t>
            </a:r>
            <a:r>
              <a:rPr lang="en-US" sz="2000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cooperazione</a:t>
            </a:r>
            <a:r>
              <a:rPr lang="en-US" sz="20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internazionale</a:t>
            </a:r>
            <a:r>
              <a:rPr lang="en-US" sz="20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con </a:t>
            </a:r>
            <a:r>
              <a:rPr lang="en-US" sz="2000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regole</a:t>
            </a:r>
            <a:r>
              <a:rPr lang="en-US" sz="20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di </a:t>
            </a:r>
            <a:r>
              <a:rPr lang="en-US" sz="2000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eleggibilità</a:t>
            </a:r>
            <a:r>
              <a:rPr lang="en-US" sz="20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aggiuntive</a:t>
            </a:r>
            <a:r>
              <a:rPr lang="en-US" sz="20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( ex. Africa, India, </a:t>
            </a:r>
            <a:r>
              <a:rPr lang="en-US" sz="2000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etc</a:t>
            </a:r>
            <a:r>
              <a:rPr lang="en-US" sz="20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…): </a:t>
            </a:r>
            <a:r>
              <a:rPr lang="en-US" sz="2000" u="sng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controllare</a:t>
            </a:r>
            <a:r>
              <a:rPr lang="en-US" sz="2000" u="sng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sempre le </a:t>
            </a:r>
            <a:r>
              <a:rPr lang="en-US" sz="2000" i="1" u="sng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Specific conditions. </a:t>
            </a:r>
            <a:r>
              <a:rPr lang="en-US" sz="2000" u="sng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Il </a:t>
            </a:r>
            <a:r>
              <a:rPr lang="en-US" sz="2000" b="1" u="sng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35% </a:t>
            </a:r>
            <a:r>
              <a:rPr lang="en-US" sz="2000" u="sng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dei</a:t>
            </a:r>
            <a:r>
              <a:rPr lang="en-US" sz="2000" u="sng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topic HE 2025 include la INCO.</a:t>
            </a:r>
            <a:endParaRPr lang="it-IT" sz="2000" u="sng" dirty="0">
              <a:solidFill>
                <a:srgbClr val="000000"/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4964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id="{179948FA-47B7-8BCB-7188-11960D4FB6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4000" dirty="0"/>
              <a:t>Punti chiave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20F4A623-4FC0-78E9-6242-76274BC4A18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sz="2800" dirty="0"/>
              <a:t>Le </a:t>
            </a:r>
            <a:r>
              <a:rPr lang="it-IT" sz="2800" b="1" dirty="0"/>
              <a:t>priorità</a:t>
            </a:r>
            <a:r>
              <a:rPr lang="it-IT" sz="2800" dirty="0"/>
              <a:t> </a:t>
            </a:r>
            <a:r>
              <a:rPr lang="it-IT" sz="2800" b="1" dirty="0"/>
              <a:t>politiche e le strategie </a:t>
            </a:r>
            <a:r>
              <a:rPr lang="it-IT" sz="2800" dirty="0"/>
              <a:t>verso il 2027 e oltre</a:t>
            </a:r>
          </a:p>
          <a:p>
            <a:r>
              <a:rPr lang="it-IT" sz="2800" dirty="0"/>
              <a:t>I Work </a:t>
            </a:r>
            <a:r>
              <a:rPr lang="it-IT" sz="2800" dirty="0" err="1"/>
              <a:t>Programme</a:t>
            </a:r>
            <a:r>
              <a:rPr lang="it-IT" sz="2800" dirty="0"/>
              <a:t> </a:t>
            </a:r>
            <a:r>
              <a:rPr lang="it-IT" sz="2800" b="1" dirty="0"/>
              <a:t>2025</a:t>
            </a:r>
            <a:r>
              <a:rPr lang="it-IT" sz="2800" dirty="0"/>
              <a:t>: elementi di lettura trasversali, scadenze e novità</a:t>
            </a:r>
          </a:p>
          <a:p>
            <a:r>
              <a:rPr lang="it-IT" sz="2800" dirty="0"/>
              <a:t>Verso i Work </a:t>
            </a:r>
            <a:r>
              <a:rPr lang="it-IT" sz="2800" dirty="0" err="1"/>
              <a:t>Programme</a:t>
            </a:r>
            <a:r>
              <a:rPr lang="it-IT" sz="2800" dirty="0"/>
              <a:t> </a:t>
            </a:r>
            <a:r>
              <a:rPr lang="it-IT" sz="2800" b="1" dirty="0"/>
              <a:t>2026-2027</a:t>
            </a:r>
            <a:r>
              <a:rPr lang="it-IT" sz="2800" dirty="0"/>
              <a:t>: stato di avanzamento, orientamenti, incognite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D06F96A-19DD-874C-3BB6-8C112D4DACFE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81783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27FCF792-EC38-6EB5-DB19-A6261E0AB00E}"/>
              </a:ext>
            </a:extLst>
          </p:cNvPr>
          <p:cNvSpPr txBox="1"/>
          <p:nvPr/>
        </p:nvSpPr>
        <p:spPr>
          <a:xfrm>
            <a:off x="4683080" y="1174337"/>
            <a:ext cx="6095966" cy="575542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1869608" marR="0" lvl="0" indent="-342815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Albania</a:t>
            </a:r>
          </a:p>
          <a:p>
            <a:pPr marL="1869608" marR="0" lvl="0" indent="-342815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Armenia</a:t>
            </a:r>
          </a:p>
          <a:p>
            <a:pPr marL="1869608" marR="0" lvl="0" indent="-342815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Bosnia and Herzegovina </a:t>
            </a:r>
          </a:p>
          <a:p>
            <a:pPr marL="1869608" marR="0" lvl="0" indent="-342815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Canada – Pillar 2</a:t>
            </a:r>
          </a:p>
          <a:p>
            <a:pPr marL="1869608" marR="0" lvl="0" indent="-342815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Egypt</a:t>
            </a:r>
          </a:p>
          <a:p>
            <a:pPr marL="1869608" marR="0" lvl="0" indent="-342815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Faroe Islands </a:t>
            </a:r>
          </a:p>
          <a:p>
            <a:pPr marL="1869608" marR="0" lvl="0" indent="-342815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Georgia </a:t>
            </a:r>
          </a:p>
          <a:p>
            <a:pPr marL="1869608" marR="0" lvl="0" indent="-342815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Iceland </a:t>
            </a:r>
          </a:p>
          <a:p>
            <a:pPr marL="1869608" marR="0" lvl="0" indent="-342815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Israel 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Lato"/>
              <a:ea typeface="+mn-ea"/>
              <a:cs typeface="+mn-cs"/>
            </a:endParaRPr>
          </a:p>
          <a:p>
            <a:pPr marL="1869608" marR="0" lvl="0" indent="-342815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Korea, Republic of</a:t>
            </a:r>
          </a:p>
          <a:p>
            <a:pPr marL="1869608" marR="0" lvl="0" indent="-342815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Kosovo</a:t>
            </a:r>
          </a:p>
          <a:p>
            <a:pPr marL="1869608" marR="0" lvl="0" indent="-342815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Moldova </a:t>
            </a:r>
          </a:p>
          <a:p>
            <a:pPr marL="1869608" marR="0" lvl="0" indent="-342815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Montenegro</a:t>
            </a:r>
          </a:p>
          <a:p>
            <a:pPr marL="1869608" marR="0" lvl="0" indent="-342815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Morocco </a:t>
            </a:r>
          </a:p>
          <a:p>
            <a:pPr marL="1869608" marR="0" lvl="0" indent="-342815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28B032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New Zealand – PILLAR 2 (July 9, 2023)</a:t>
            </a:r>
          </a:p>
          <a:p>
            <a:pPr marL="1869608" marR="0" lvl="0" indent="-342815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North Macedonia </a:t>
            </a:r>
          </a:p>
          <a:p>
            <a:pPr marL="1869608" marR="0" lvl="0" indent="-342815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Norway </a:t>
            </a:r>
          </a:p>
          <a:p>
            <a:pPr marL="1869608" marR="0" lvl="0" indent="-342815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Serbia </a:t>
            </a:r>
          </a:p>
          <a:p>
            <a:pPr marL="1869608" marR="0" lvl="0" indent="-342815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Tunisia </a:t>
            </a:r>
          </a:p>
          <a:p>
            <a:pPr marL="1869608" marR="0" lvl="0" indent="-342815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Turkey </a:t>
            </a:r>
          </a:p>
          <a:p>
            <a:pPr marL="1869608" marR="0" lvl="0" indent="-342815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Tx/>
              <a:buFont typeface="+mj-lt"/>
              <a:buAutoNum type="arabicPeriod"/>
              <a:tabLst/>
              <a:defRPr/>
            </a:pPr>
            <a:r>
              <a:rPr kumimoji="0" lang="it-IT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Switzerland</a:t>
            </a: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 </a:t>
            </a:r>
          </a:p>
          <a:p>
            <a:pPr marL="1869608" marR="0" lvl="0" indent="-342815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Ukraine 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Lato"/>
              <a:ea typeface="+mn-ea"/>
              <a:cs typeface="+mn-cs"/>
            </a:endParaRPr>
          </a:p>
          <a:p>
            <a:pPr marL="1869608" marR="0" lvl="0" indent="-342815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United Kingdom</a:t>
            </a: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Lato"/>
              <a:ea typeface="+mn-ea"/>
              <a:cs typeface="+mn-cs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526" y="2027315"/>
            <a:ext cx="971747" cy="971747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44500" y="520413"/>
            <a:ext cx="10512862" cy="564396"/>
          </a:xfrm>
        </p:spPr>
        <p:txBody>
          <a:bodyPr/>
          <a:lstStyle/>
          <a:p>
            <a:r>
              <a:rPr lang="it-IT" sz="3000" dirty="0">
                <a:solidFill>
                  <a:schemeClr val="tx2"/>
                </a:solidFill>
                <a:uFill>
                  <a:solidFill>
                    <a:srgbClr val="19418A"/>
                  </a:solidFill>
                </a:uFill>
                <a:latin typeface="+mj-lt"/>
                <a:ea typeface="+mj-ea"/>
                <a:cs typeface="+mj-cs"/>
              </a:rPr>
              <a:t>Paesi associati: aggiornamento</a:t>
            </a:r>
            <a:endParaRPr lang="en-GB" sz="3000" dirty="0">
              <a:solidFill>
                <a:schemeClr val="tx2"/>
              </a:solidFill>
              <a:uFill>
                <a:solidFill>
                  <a:srgbClr val="19418A"/>
                </a:solidFill>
              </a:uFill>
              <a:latin typeface="+mj-lt"/>
              <a:ea typeface="+mj-ea"/>
              <a:cs typeface="+mj-cs"/>
            </a:endParaRPr>
          </a:p>
        </p:txBody>
      </p:sp>
      <p:sp>
        <p:nvSpPr>
          <p:cNvPr id="18" name="Text Placeholder 2"/>
          <p:cNvSpPr txBox="1">
            <a:spLocks/>
          </p:cNvSpPr>
          <p:nvPr/>
        </p:nvSpPr>
        <p:spPr>
          <a:xfrm>
            <a:off x="667524" y="1628271"/>
            <a:ext cx="5360070" cy="4072142"/>
          </a:xfrm>
          <a:prstGeom prst="rect">
            <a:avLst/>
          </a:prstGeom>
          <a:ln w="28575">
            <a:solidFill>
              <a:schemeClr val="accent4"/>
            </a:solidFill>
            <a:prstDash val="sysDot"/>
          </a:ln>
        </p:spPr>
        <p:txBody>
          <a:bodyPr vert="horz" lIns="91416" tIns="143963" rIns="91416" bIns="45708" rtlCol="0">
            <a:noAutofit/>
          </a:bodyPr>
          <a:lstStyle>
            <a:defPPr>
              <a:defRPr lang="en-US"/>
            </a:defPPr>
            <a:lvl1pPr marL="0" indent="0" algn="l" defTabSz="914400" rtl="0" eaLnBrk="1" latinLnBrk="0" hangingPunct="1">
              <a:spcAft>
                <a:spcPts val="0"/>
              </a:spcAft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sz="18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26793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7F7F7F"/>
              </a:buClr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Transitional</a:t>
            </a: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 arrangement -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04A52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For the purposes of the eligibility conditions, applicants established in Horizon 2020 Associated Countries or in other third countries negotiating association to Horizon Europe </a:t>
            </a:r>
            <a:r>
              <a:rPr kumimoji="0" lang="en-US" sz="1800" b="1" i="0" u="sng" strike="noStrike" kern="1200" cap="none" spc="0" normalizeH="0" baseline="0" noProof="0" dirty="0">
                <a:ln>
                  <a:noFill/>
                </a:ln>
                <a:solidFill>
                  <a:srgbClr val="404A52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will be treated as entities established in an Associated Country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04A52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, if the Horizon Europe association agreement with the third country concerned applies at the time of signature of the grant agreement.</a:t>
            </a:r>
          </a:p>
          <a:p>
            <a:pPr marL="1869608" marR="0" lvl="0" indent="-342815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7F7F7F"/>
              </a:buClr>
              <a:buSzTx/>
              <a:buFont typeface="+mj-lt"/>
              <a:buAutoNum type="arabicPeriod"/>
              <a:tabLst/>
              <a:defRPr/>
            </a:pP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Lato"/>
              <a:ea typeface="+mn-ea"/>
              <a:cs typeface="+mn-cs"/>
            </a:endParaRPr>
          </a:p>
        </p:txBody>
      </p:sp>
      <p:pic>
        <p:nvPicPr>
          <p:cNvPr id="2" name="Elemento grafico 1" descr="Globo terrestre: Africa ed Europa con riempimento a tinta unita">
            <a:extLst>
              <a:ext uri="{FF2B5EF4-FFF2-40B4-BE49-F238E27FC236}">
                <a16:creationId xmlns:a16="http://schemas.microsoft.com/office/drawing/2014/main" id="{1610946A-1F1C-0ACF-761D-A9D9B7A300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252379" y="2513189"/>
            <a:ext cx="2829907" cy="2829907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EDA9E3FB-A15F-827C-3490-82115056C06A}"/>
              </a:ext>
            </a:extLst>
          </p:cNvPr>
          <p:cNvSpPr txBox="1"/>
          <p:nvPr/>
        </p:nvSpPr>
        <p:spPr>
          <a:xfrm>
            <a:off x="9182643" y="1200249"/>
            <a:ext cx="2899644" cy="122341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just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This marks the first association with a close partner that is </a:t>
            </a:r>
            <a:r>
              <a:rPr kumimoji="0" lang="en-US" sz="105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not geographically close to Europe.</a:t>
            </a:r>
            <a:r>
              <a:rPr kumimoji="0" lang="en-US" sz="105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It marks a completely new approach whereby the EU is strengthening even more its ties with trusted partners that have </a:t>
            </a:r>
            <a:r>
              <a:rPr kumimoji="0" lang="en-US" sz="105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 solid scientific base and a robust research track record.</a:t>
            </a:r>
            <a:endParaRPr kumimoji="0" lang="it-IT" sz="1050" b="1" i="1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"/>
              <a:ea typeface="+mn-ea"/>
              <a:cs typeface="+mn-cs"/>
            </a:endParaRPr>
          </a:p>
        </p:txBody>
      </p:sp>
      <p:cxnSp>
        <p:nvCxnSpPr>
          <p:cNvPr id="7" name="Connettore a gomito 6">
            <a:extLst>
              <a:ext uri="{FF2B5EF4-FFF2-40B4-BE49-F238E27FC236}">
                <a16:creationId xmlns:a16="http://schemas.microsoft.com/office/drawing/2014/main" id="{C62F6304-EC26-A0A0-211C-950D306027FB}"/>
              </a:ext>
            </a:extLst>
          </p:cNvPr>
          <p:cNvCxnSpPr>
            <a:endCxn id="5" idx="2"/>
          </p:cNvCxnSpPr>
          <p:nvPr/>
        </p:nvCxnSpPr>
        <p:spPr>
          <a:xfrm rot="5400000" flipH="1" flipV="1">
            <a:off x="8843303" y="2526970"/>
            <a:ext cx="1892471" cy="1685854"/>
          </a:xfrm>
          <a:prstGeom prst="bentConnector3">
            <a:avLst>
              <a:gd name="adj1" fmla="val 50000"/>
            </a:avLst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7261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D1F6EA-D8B4-ABA9-9C4B-BB172ABE94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id="{E9FE2DE7-FC59-7999-3F47-AD1BCF09D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3250" y="464190"/>
            <a:ext cx="6648590" cy="928446"/>
          </a:xfrm>
        </p:spPr>
        <p:txBody>
          <a:bodyPr anchor="t">
            <a:noAutofit/>
          </a:bodyPr>
          <a:lstStyle/>
          <a:p>
            <a:r>
              <a:rPr lang="it-IT" sz="3200" u="none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Elementi Rilevanti:</a:t>
            </a:r>
            <a:br>
              <a:rPr lang="it-IT" sz="3200" u="none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it-IT" sz="3200" u="none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TWO STAGES</a:t>
            </a:r>
          </a:p>
        </p:txBody>
      </p:sp>
      <p:graphicFrame>
        <p:nvGraphicFramePr>
          <p:cNvPr id="2" name="Diagramma 1">
            <a:extLst>
              <a:ext uri="{FF2B5EF4-FFF2-40B4-BE49-F238E27FC236}">
                <a16:creationId xmlns:a16="http://schemas.microsoft.com/office/drawing/2014/main" id="{60C308B1-493D-28B0-73EA-FCD9B1D041D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04686474"/>
              </p:ext>
            </p:extLst>
          </p:nvPr>
        </p:nvGraphicFramePr>
        <p:xfrm>
          <a:off x="7173438" y="296073"/>
          <a:ext cx="4260512" cy="21931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Segnaposto testo 6">
            <a:extLst>
              <a:ext uri="{FF2B5EF4-FFF2-40B4-BE49-F238E27FC236}">
                <a16:creationId xmlns:a16="http://schemas.microsoft.com/office/drawing/2014/main" id="{C778154C-0414-0202-C825-156B34E1CF4B}"/>
              </a:ext>
            </a:extLst>
          </p:cNvPr>
          <p:cNvSpPr txBox="1">
            <a:spLocks/>
          </p:cNvSpPr>
          <p:nvPr/>
        </p:nvSpPr>
        <p:spPr>
          <a:xfrm>
            <a:off x="453250" y="2571288"/>
            <a:ext cx="6148229" cy="3150871"/>
          </a:xfrm>
        </p:spPr>
        <p:txBody>
          <a:bodyPr/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42925" indent="-457200" algn="just" fontAlgn="t">
              <a:buFont typeface="Wingdings" panose="05000000000000000000" pitchFamily="2" charset="2"/>
              <a:buChar char="§"/>
            </a:pPr>
            <a:r>
              <a:rPr lang="en-US" sz="2200" b="1" u="sng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Continuità</a:t>
            </a:r>
            <a:r>
              <a:rPr lang="en-US" sz="22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: </a:t>
            </a:r>
            <a:r>
              <a:rPr lang="en-US" sz="2200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presenti</a:t>
            </a:r>
            <a:r>
              <a:rPr lang="en-US" sz="22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nei</a:t>
            </a:r>
            <a:r>
              <a:rPr lang="en-US" sz="22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Cluster 1, Cluster 5, Cluster 6</a:t>
            </a:r>
          </a:p>
          <a:p>
            <a:pPr marL="542925" indent="-457200" algn="just" fontAlgn="t">
              <a:buFont typeface="Wingdings" panose="05000000000000000000" pitchFamily="2" charset="2"/>
              <a:buChar char="§"/>
            </a:pPr>
            <a:r>
              <a:rPr lang="en-US" sz="2200" b="1" u="sng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Novità</a:t>
            </a:r>
            <a:r>
              <a:rPr lang="en-US" sz="22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: </a:t>
            </a:r>
            <a:r>
              <a:rPr lang="en-US" sz="2200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presenti</a:t>
            </a:r>
            <a:r>
              <a:rPr lang="en-US" sz="22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anche</a:t>
            </a:r>
            <a:r>
              <a:rPr lang="en-US" sz="22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nel</a:t>
            </a:r>
            <a:r>
              <a:rPr lang="en-US" sz="22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Cluster 2</a:t>
            </a:r>
          </a:p>
          <a:p>
            <a:pPr marL="542925" indent="-457200" algn="just" fontAlgn="t">
              <a:buFont typeface="Wingdings" panose="05000000000000000000" pitchFamily="2" charset="2"/>
              <a:buChar char="§"/>
            </a:pPr>
            <a:r>
              <a:rPr lang="en-US" sz="2200" b="1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Blind evaluation </a:t>
            </a:r>
            <a:r>
              <a:rPr lang="en-US" sz="2200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confermata</a:t>
            </a:r>
            <a:r>
              <a:rPr lang="en-US" sz="22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nel</a:t>
            </a:r>
            <a:r>
              <a:rPr lang="en-US" sz="22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first stage solo se </a:t>
            </a:r>
            <a:r>
              <a:rPr lang="en-US" sz="2200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specificata</a:t>
            </a:r>
            <a:r>
              <a:rPr lang="en-US" sz="22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nelle</a:t>
            </a:r>
            <a:r>
              <a:rPr lang="en-US" sz="22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condizioni</a:t>
            </a:r>
            <a:r>
              <a:rPr lang="en-US" sz="22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specifiche</a:t>
            </a:r>
            <a:r>
              <a:rPr lang="en-US" sz="22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de topic</a:t>
            </a:r>
          </a:p>
          <a:p>
            <a:pPr marL="542925" indent="-457200" algn="just" fontAlgn="t">
              <a:buFont typeface="Wingdings" panose="05000000000000000000" pitchFamily="2" charset="2"/>
              <a:buChar char="§"/>
            </a:pPr>
            <a:r>
              <a:rPr lang="en-US" sz="2200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Caratterizza</a:t>
            </a:r>
            <a:r>
              <a:rPr lang="en-US" sz="22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gli</a:t>
            </a:r>
            <a:r>
              <a:rPr lang="en-US" sz="22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2200" b="1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open topic </a:t>
            </a:r>
            <a:r>
              <a:rPr lang="en-US" sz="2200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nel</a:t>
            </a:r>
            <a:r>
              <a:rPr lang="en-US" sz="22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Cluster 5 e Cluster 6 (Farm2fork e </a:t>
            </a:r>
            <a:r>
              <a:rPr lang="en-US" sz="2200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CircBio</a:t>
            </a:r>
            <a:r>
              <a:rPr lang="en-US" sz="22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)</a:t>
            </a:r>
          </a:p>
          <a:p>
            <a:pPr marL="542925" indent="-457200" algn="just" fontAlgn="t">
              <a:buFont typeface="Wingdings" panose="05000000000000000000" pitchFamily="2" charset="2"/>
              <a:buChar char="§"/>
            </a:pPr>
            <a:r>
              <a:rPr lang="en-US" sz="2200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Presenti</a:t>
            </a:r>
            <a:r>
              <a:rPr lang="en-US" sz="22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nei</a:t>
            </a:r>
            <a:r>
              <a:rPr lang="en-US" sz="22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topic ad </a:t>
            </a:r>
            <a:r>
              <a:rPr lang="en-US" sz="2200" b="1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alta</a:t>
            </a:r>
            <a:r>
              <a:rPr lang="en-US" sz="2200" b="1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2200" b="1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intesità</a:t>
            </a:r>
            <a:r>
              <a:rPr lang="en-US" sz="2200" b="1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di </a:t>
            </a:r>
            <a:r>
              <a:rPr lang="en-US" sz="2200" b="1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partecipazione</a:t>
            </a:r>
            <a:r>
              <a:rPr lang="en-US" sz="2200" b="1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22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(Cluster 1, Cluster 6)</a:t>
            </a:r>
          </a:p>
          <a:p>
            <a:pPr marL="457200" indent="-457200" algn="just">
              <a:buFont typeface="Wingdings" panose="05000000000000000000" pitchFamily="2" charset="2"/>
              <a:buChar char="§"/>
            </a:pPr>
            <a:endParaRPr lang="it-IT" sz="2200" dirty="0"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C3253FB4-EDC1-23C6-9AD9-1BECF9B570F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84057" y="3429000"/>
            <a:ext cx="4534867" cy="1793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439803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60787B-1E4D-9223-10A8-B175FC90D3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id="{FDAFFDF0-B1F8-22A7-2B16-0F47607C92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3250" y="464190"/>
            <a:ext cx="6648590" cy="928446"/>
          </a:xfrm>
        </p:spPr>
        <p:txBody>
          <a:bodyPr anchor="t">
            <a:noAutofit/>
          </a:bodyPr>
          <a:lstStyle/>
          <a:p>
            <a:r>
              <a:rPr lang="it-IT" sz="3200" u="none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Elementi Rilevanti:</a:t>
            </a:r>
            <a:br>
              <a:rPr lang="it-IT" sz="3200" u="none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it-IT" sz="3200" u="none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TEMPLATE DELLA PROPOSTA</a:t>
            </a:r>
          </a:p>
        </p:txBody>
      </p:sp>
      <p:graphicFrame>
        <p:nvGraphicFramePr>
          <p:cNvPr id="2" name="Diagramma 1">
            <a:extLst>
              <a:ext uri="{FF2B5EF4-FFF2-40B4-BE49-F238E27FC236}">
                <a16:creationId xmlns:a16="http://schemas.microsoft.com/office/drawing/2014/main" id="{00B412F5-7DDD-E4DB-234E-576596AADEE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23116830"/>
              </p:ext>
            </p:extLst>
          </p:nvPr>
        </p:nvGraphicFramePr>
        <p:xfrm>
          <a:off x="7173438" y="296073"/>
          <a:ext cx="4260512" cy="21931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Segnaposto testo 6">
            <a:extLst>
              <a:ext uri="{FF2B5EF4-FFF2-40B4-BE49-F238E27FC236}">
                <a16:creationId xmlns:a16="http://schemas.microsoft.com/office/drawing/2014/main" id="{860FF7B6-259B-212D-D017-53EA7C6B48E4}"/>
              </a:ext>
            </a:extLst>
          </p:cNvPr>
          <p:cNvSpPr txBox="1">
            <a:spLocks/>
          </p:cNvSpPr>
          <p:nvPr/>
        </p:nvSpPr>
        <p:spPr>
          <a:xfrm>
            <a:off x="453250" y="2489200"/>
            <a:ext cx="10489070" cy="3150871"/>
          </a:xfrm>
        </p:spPr>
        <p:txBody>
          <a:bodyPr/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it-IT" sz="20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Rimozione dell'obbligo di dimostrare la </a:t>
            </a:r>
            <a:r>
              <a:rPr lang="it-IT" sz="2000" b="1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robustezza degli strumenti di intelligenza artificiale</a:t>
            </a:r>
            <a:r>
              <a:rPr lang="it-IT" sz="20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utilizzati – salvo che non sia richiesto dalle condizioni specifiche del </a:t>
            </a:r>
            <a:r>
              <a:rPr lang="it-IT" sz="2000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topic</a:t>
            </a:r>
            <a:r>
              <a:rPr lang="it-IT" sz="20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it-IT" sz="20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Rimozione dell'obbligo di conformarsi al principio </a:t>
            </a:r>
            <a:r>
              <a:rPr lang="it-IT" sz="2000" b="1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"Do No </a:t>
            </a:r>
            <a:r>
              <a:rPr lang="it-IT" sz="2000" b="1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Significant</a:t>
            </a:r>
            <a:r>
              <a:rPr lang="it-IT" sz="2000" b="1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it-IT" sz="2000" b="1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Harm</a:t>
            </a:r>
            <a:r>
              <a:rPr lang="it-IT" sz="2000" b="1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" </a:t>
            </a:r>
            <a:r>
              <a:rPr lang="it-IT" sz="20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(Non arrecare danni significativi).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it-IT" sz="20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Semplificazione del requisito relativo al</a:t>
            </a:r>
            <a:r>
              <a:rPr lang="it-IT" sz="2000" b="1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data management plan</a:t>
            </a:r>
            <a:r>
              <a:rPr lang="it-IT" sz="20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: i proponenti non sono più tenuti a includere una descrizione della gestione dei dati nella proposta. È tuttavia richiesto di includere un deliverable obbligatorio relativo al piano di gestione dei dati entro i primi 6 mesi di attività del progetto.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it-IT" sz="20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Gender in caso di ex aequo; </a:t>
            </a:r>
            <a:r>
              <a:rPr lang="en-US" sz="20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if necessary, the gender balance among the researchers with a </a:t>
            </a:r>
            <a:r>
              <a:rPr lang="en-US" sz="2000" b="1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leading role </a:t>
            </a:r>
            <a:r>
              <a:rPr lang="en-US" sz="20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named in the researchers table in the proposal, will be used as a factor for </a:t>
            </a:r>
            <a:r>
              <a:rPr lang="en-US" sz="2000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prioritisation</a:t>
            </a:r>
            <a:r>
              <a:rPr lang="en-US" sz="20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it-IT" sz="20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Nuova guida con buone pratiche nella gestione del </a:t>
            </a:r>
            <a:r>
              <a:rPr lang="it-IT" sz="2000" b="1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Financial Support to </a:t>
            </a:r>
            <a:r>
              <a:rPr lang="it-IT" sz="2000" b="1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third</a:t>
            </a:r>
            <a:r>
              <a:rPr lang="it-IT" sz="2000" b="1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parties - FSTP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it-IT" sz="2000" dirty="0">
              <a:solidFill>
                <a:srgbClr val="000000"/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94827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8FAA3D-9EAD-DB56-CC4D-1FF52717CA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id="{79343AC8-AFA7-227E-50F8-0CF91D7D92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1650" y="332110"/>
            <a:ext cx="7471550" cy="928446"/>
          </a:xfrm>
        </p:spPr>
        <p:txBody>
          <a:bodyPr anchor="t">
            <a:noAutofit/>
          </a:bodyPr>
          <a:lstStyle/>
          <a:p>
            <a:r>
              <a:rPr lang="it-IT" sz="3200" u="none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Elementi Rilevanti:</a:t>
            </a:r>
            <a:br>
              <a:rPr lang="it-IT" sz="3200" u="none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it-IT" sz="2800" u="none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EUROPEAN PARTNERSHIP 2025-2027</a:t>
            </a:r>
            <a:br>
              <a:rPr lang="it-IT" sz="3200" u="none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br>
              <a:rPr lang="it-IT" sz="3200" u="none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it-IT" sz="3200" u="none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" name="Diagramma 1">
            <a:extLst>
              <a:ext uri="{FF2B5EF4-FFF2-40B4-BE49-F238E27FC236}">
                <a16:creationId xmlns:a16="http://schemas.microsoft.com/office/drawing/2014/main" id="{5FCFC5C4-C698-D43A-B493-6DF08060B3B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50322428"/>
              </p:ext>
            </p:extLst>
          </p:nvPr>
        </p:nvGraphicFramePr>
        <p:xfrm>
          <a:off x="7732238" y="0"/>
          <a:ext cx="4260512" cy="21931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Tabella 11">
            <a:extLst>
              <a:ext uri="{FF2B5EF4-FFF2-40B4-BE49-F238E27FC236}">
                <a16:creationId xmlns:a16="http://schemas.microsoft.com/office/drawing/2014/main" id="{1EF3110C-49C5-70AB-8414-15C09B653F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7019926"/>
              </p:ext>
            </p:extLst>
          </p:nvPr>
        </p:nvGraphicFramePr>
        <p:xfrm>
          <a:off x="270370" y="2345527"/>
          <a:ext cx="11722380" cy="4283857"/>
        </p:xfrm>
        <a:graphic>
          <a:graphicData uri="http://schemas.openxmlformats.org/drawingml/2006/table">
            <a:tbl>
              <a:tblPr>
                <a:tableStyleId>{793D81CF-94F2-401A-BA57-92F5A7B2D0C5}</a:tableStyleId>
              </a:tblPr>
              <a:tblGrid>
                <a:gridCol w="5683390">
                  <a:extLst>
                    <a:ext uri="{9D8B030D-6E8A-4147-A177-3AD203B41FA5}">
                      <a16:colId xmlns:a16="http://schemas.microsoft.com/office/drawing/2014/main" val="339783190"/>
                    </a:ext>
                  </a:extLst>
                </a:gridCol>
                <a:gridCol w="1300480">
                  <a:extLst>
                    <a:ext uri="{9D8B030D-6E8A-4147-A177-3AD203B41FA5}">
                      <a16:colId xmlns:a16="http://schemas.microsoft.com/office/drawing/2014/main" val="259099248"/>
                    </a:ext>
                  </a:extLst>
                </a:gridCol>
                <a:gridCol w="995680">
                  <a:extLst>
                    <a:ext uri="{9D8B030D-6E8A-4147-A177-3AD203B41FA5}">
                      <a16:colId xmlns:a16="http://schemas.microsoft.com/office/drawing/2014/main" val="2890956707"/>
                    </a:ext>
                  </a:extLst>
                </a:gridCol>
                <a:gridCol w="3742830">
                  <a:extLst>
                    <a:ext uri="{9D8B030D-6E8A-4147-A177-3AD203B41FA5}">
                      <a16:colId xmlns:a16="http://schemas.microsoft.com/office/drawing/2014/main" val="4167276617"/>
                    </a:ext>
                  </a:extLst>
                </a:gridCol>
              </a:tblGrid>
              <a:tr h="115879">
                <a:tc>
                  <a:txBody>
                    <a:bodyPr/>
                    <a:lstStyle/>
                    <a:p>
                      <a:pPr marL="0" indent="0" algn="l" fontAlgn="b">
                        <a:buFont typeface="Arial" panose="020B0604020202020204" pitchFamily="34" charset="0"/>
                        <a:buNone/>
                      </a:pPr>
                      <a:r>
                        <a:rPr lang="it-IT" sz="1600" b="1" u="none" strike="noStrike" dirty="0">
                          <a:solidFill>
                            <a:schemeClr val="accent1"/>
                          </a:solidFill>
                          <a:effectLst/>
                        </a:rPr>
                        <a:t>Titolo/Tema</a:t>
                      </a:r>
                      <a:endParaRPr lang="it-IT" sz="1600" b="1" i="0" u="none" strike="noStrike" dirty="0">
                        <a:solidFill>
                          <a:schemeClr val="accent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476" marR="1476" marT="1476" marB="0" anchor="b"/>
                </a:tc>
                <a:tc>
                  <a:txBody>
                    <a:bodyPr/>
                    <a:lstStyle/>
                    <a:p>
                      <a:pPr marL="0" indent="0" algn="l" fontAlgn="b">
                        <a:buFont typeface="Arial" panose="020B0604020202020204" pitchFamily="34" charset="0"/>
                        <a:buNone/>
                      </a:pPr>
                      <a:r>
                        <a:rPr lang="it-IT" sz="1600" b="1" u="none" strike="noStrike" dirty="0">
                          <a:solidFill>
                            <a:schemeClr val="accent1"/>
                          </a:solidFill>
                          <a:effectLst/>
                        </a:rPr>
                        <a:t>Tipologia</a:t>
                      </a:r>
                      <a:endParaRPr lang="it-IT" sz="1600" b="1" i="0" u="none" strike="noStrike" dirty="0">
                        <a:solidFill>
                          <a:schemeClr val="accent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476" marR="1476" marT="1476" marB="0" anchor="b"/>
                </a:tc>
                <a:tc>
                  <a:txBody>
                    <a:bodyPr/>
                    <a:lstStyle/>
                    <a:p>
                      <a:pPr marL="0" indent="0" algn="l" fontAlgn="b">
                        <a:buFont typeface="Arial" panose="020B0604020202020204" pitchFamily="34" charset="0"/>
                        <a:buNone/>
                      </a:pPr>
                      <a:r>
                        <a:rPr lang="it-IT" sz="1600" b="1" u="none" strike="noStrike" dirty="0">
                          <a:solidFill>
                            <a:schemeClr val="accent1"/>
                          </a:solidFill>
                          <a:effectLst/>
                        </a:rPr>
                        <a:t>Cluster </a:t>
                      </a:r>
                      <a:endParaRPr lang="it-IT" sz="1600" b="1" i="0" u="none" strike="noStrike" dirty="0">
                        <a:solidFill>
                          <a:schemeClr val="accent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476" marR="1476" marT="1476" marB="0" anchor="b"/>
                </a:tc>
                <a:tc>
                  <a:txBody>
                    <a:bodyPr/>
                    <a:lstStyle/>
                    <a:p>
                      <a:pPr marL="0" indent="0" algn="l" fontAlgn="b">
                        <a:buFont typeface="Arial" panose="020B0604020202020204" pitchFamily="34" charset="0"/>
                        <a:buNone/>
                      </a:pPr>
                      <a:r>
                        <a:rPr lang="it-IT" sz="1600" b="1" u="none" strike="noStrike" dirty="0">
                          <a:solidFill>
                            <a:schemeClr val="accent1"/>
                          </a:solidFill>
                          <a:effectLst/>
                        </a:rPr>
                        <a:t>Call</a:t>
                      </a:r>
                      <a:endParaRPr lang="it-IT" sz="1600" b="1" i="0" u="none" strike="noStrike" dirty="0">
                        <a:solidFill>
                          <a:schemeClr val="accent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476" marR="1476" marT="1476" marB="0" anchor="b"/>
                </a:tc>
                <a:extLst>
                  <a:ext uri="{0D108BD9-81ED-4DB2-BD59-A6C34878D82A}">
                    <a16:rowId xmlns:a16="http://schemas.microsoft.com/office/drawing/2014/main" val="3080838513"/>
                  </a:ext>
                </a:extLst>
              </a:tr>
              <a:tr h="356431">
                <a:tc>
                  <a:txBody>
                    <a:bodyPr/>
                    <a:lstStyle/>
                    <a:p>
                      <a:pPr algn="l" rtl="0" fontAlgn="ctr">
                        <a:buClr>
                          <a:srgbClr val="000000"/>
                        </a:buClr>
                        <a:buSzPts val="1800"/>
                        <a:buFont typeface="Aptos Narrow" panose="020B0004020202020204" pitchFamily="34" charset="0"/>
                        <a:buNone/>
                      </a:pPr>
                      <a:r>
                        <a:rPr lang="it-IT" sz="1200" u="none" strike="noStrike">
                          <a:solidFill>
                            <a:schemeClr val="tx2"/>
                          </a:solidFill>
                          <a:effectLst/>
                        </a:rPr>
                        <a:t>Brain Health: ricerca e innovazione sulle malattie neurologiche </a:t>
                      </a:r>
                      <a:endParaRPr lang="it-IT" sz="12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476" marR="1476" marT="1476" marB="0" anchor="ctr"/>
                </a:tc>
                <a:tc>
                  <a:txBody>
                    <a:bodyPr/>
                    <a:lstStyle/>
                    <a:p>
                      <a:pPr marL="0" indent="0" algn="l" rtl="0" fontAlgn="ctr">
                        <a:buFont typeface="Arial" panose="020B0604020202020204" pitchFamily="34" charset="0"/>
                        <a:buNone/>
                      </a:pPr>
                      <a:r>
                        <a:rPr lang="it-IT" sz="1200" u="none" strike="noStrike">
                          <a:solidFill>
                            <a:schemeClr val="tx2"/>
                          </a:solidFill>
                          <a:effectLst/>
                        </a:rPr>
                        <a:t>Co- funded</a:t>
                      </a:r>
                      <a:endParaRPr lang="it-IT" sz="12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476" marR="1476" marT="1476" marB="0" anchor="ctr"/>
                </a:tc>
                <a:tc>
                  <a:txBody>
                    <a:bodyPr/>
                    <a:lstStyle/>
                    <a:p>
                      <a:pPr marL="0" indent="0" algn="l" fontAlgn="b">
                        <a:buFont typeface="Arial" panose="020B0604020202020204" pitchFamily="34" charset="0"/>
                        <a:buNone/>
                      </a:pPr>
                      <a:r>
                        <a:rPr lang="it-IT" sz="1100" u="none" strike="noStrike">
                          <a:solidFill>
                            <a:schemeClr val="tx2"/>
                          </a:solidFill>
                          <a:effectLst/>
                        </a:rPr>
                        <a:t>Cluster 1</a:t>
                      </a:r>
                      <a:endParaRPr lang="it-IT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476" marR="1476" marT="1476" marB="0" anchor="b"/>
                </a:tc>
                <a:tc>
                  <a:txBody>
                    <a:bodyPr/>
                    <a:lstStyle/>
                    <a:p>
                      <a:pPr marL="0" indent="0" algn="l" fontAlgn="b">
                        <a:buFont typeface="Arial" panose="020B0604020202020204" pitchFamily="34" charset="0"/>
                        <a:buNone/>
                      </a:pPr>
                      <a:r>
                        <a:rPr lang="it-IT" sz="1100" u="none" strike="noStrike" dirty="0">
                          <a:solidFill>
                            <a:schemeClr val="tx2"/>
                          </a:solidFill>
                          <a:effectLst/>
                        </a:rPr>
                        <a:t>HORIZON-HLTH‑2025‑02-DISEASE‑01</a:t>
                      </a:r>
                      <a:endParaRPr lang="it-IT" sz="1100" b="0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476" marR="1476" marT="1476" marB="0" anchor="ctr"/>
                </a:tc>
                <a:extLst>
                  <a:ext uri="{0D108BD9-81ED-4DB2-BD59-A6C34878D82A}">
                    <a16:rowId xmlns:a16="http://schemas.microsoft.com/office/drawing/2014/main" val="575829787"/>
                  </a:ext>
                </a:extLst>
              </a:tr>
              <a:tr h="445230">
                <a:tc>
                  <a:txBody>
                    <a:bodyPr/>
                    <a:lstStyle/>
                    <a:p>
                      <a:pPr algn="l" rtl="0" fontAlgn="ctr">
                        <a:buClr>
                          <a:srgbClr val="000000"/>
                        </a:buClr>
                        <a:buSzPts val="1800"/>
                        <a:buFont typeface="Aptos Narrow" panose="020B0004020202020204" pitchFamily="34" charset="0"/>
                        <a:buNone/>
                      </a:pPr>
                      <a:r>
                        <a:rPr lang="en-US" sz="1200" u="none" strike="noStrike" dirty="0">
                          <a:solidFill>
                            <a:schemeClr val="tx2"/>
                          </a:solidFill>
                          <a:effectLst/>
                        </a:rPr>
                        <a:t>Forests and Forestry for a Sustainable Future: </a:t>
                      </a:r>
                      <a:r>
                        <a:rPr lang="en-US" sz="1200" u="none" strike="noStrike" dirty="0" err="1">
                          <a:solidFill>
                            <a:schemeClr val="tx2"/>
                          </a:solidFill>
                          <a:effectLst/>
                        </a:rPr>
                        <a:t>gestione</a:t>
                      </a:r>
                      <a:r>
                        <a:rPr lang="en-US" sz="1200" u="none" strike="noStrike" dirty="0">
                          <a:solidFill>
                            <a:schemeClr val="tx2"/>
                          </a:solidFill>
                          <a:effectLst/>
                        </a:rPr>
                        <a:t> </a:t>
                      </a:r>
                      <a:r>
                        <a:rPr lang="en-US" sz="1200" u="none" strike="noStrike" dirty="0" err="1">
                          <a:solidFill>
                            <a:schemeClr val="tx2"/>
                          </a:solidFill>
                          <a:effectLst/>
                        </a:rPr>
                        <a:t>sostenibile</a:t>
                      </a:r>
                      <a:r>
                        <a:rPr lang="en-US" sz="1200" u="none" strike="noStrike" dirty="0">
                          <a:solidFill>
                            <a:schemeClr val="tx2"/>
                          </a:solidFill>
                          <a:effectLst/>
                        </a:rPr>
                        <a:t> </a:t>
                      </a:r>
                      <a:r>
                        <a:rPr lang="en-US" sz="1200" u="none" strike="noStrike" dirty="0" err="1">
                          <a:solidFill>
                            <a:schemeClr val="tx2"/>
                          </a:solidFill>
                          <a:effectLst/>
                        </a:rPr>
                        <a:t>delle</a:t>
                      </a:r>
                      <a:r>
                        <a:rPr lang="en-US" sz="1200" u="none" strike="noStrike" dirty="0">
                          <a:solidFill>
                            <a:schemeClr val="tx2"/>
                          </a:solidFill>
                          <a:effectLst/>
                        </a:rPr>
                        <a:t> </a:t>
                      </a:r>
                      <a:r>
                        <a:rPr lang="en-US" sz="1200" u="none" strike="noStrike" dirty="0" err="1">
                          <a:solidFill>
                            <a:schemeClr val="tx2"/>
                          </a:solidFill>
                          <a:effectLst/>
                        </a:rPr>
                        <a:t>foreste</a:t>
                      </a:r>
                      <a:endParaRPr lang="en-US" sz="1200" b="0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476" marR="1476" marT="1476" marB="0" anchor="ctr"/>
                </a:tc>
                <a:tc>
                  <a:txBody>
                    <a:bodyPr/>
                    <a:lstStyle/>
                    <a:p>
                      <a:pPr marL="0" indent="0" algn="l" rtl="0" fontAlgn="ctr">
                        <a:buFont typeface="Arial" panose="020B0604020202020204" pitchFamily="34" charset="0"/>
                        <a:buNone/>
                      </a:pPr>
                      <a:r>
                        <a:rPr lang="it-IT" sz="1200" u="none" strike="noStrike" dirty="0">
                          <a:solidFill>
                            <a:schemeClr val="tx2"/>
                          </a:solidFill>
                          <a:effectLst/>
                        </a:rPr>
                        <a:t>Co- </a:t>
                      </a:r>
                      <a:r>
                        <a:rPr lang="it-IT" sz="1200" u="none" strike="noStrike" dirty="0" err="1">
                          <a:solidFill>
                            <a:schemeClr val="tx2"/>
                          </a:solidFill>
                          <a:effectLst/>
                        </a:rPr>
                        <a:t>funded</a:t>
                      </a:r>
                      <a:endParaRPr lang="it-IT" sz="1200" b="0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476" marR="1476" marT="1476" marB="0" anchor="ctr"/>
                </a:tc>
                <a:tc>
                  <a:txBody>
                    <a:bodyPr/>
                    <a:lstStyle/>
                    <a:p>
                      <a:pPr marL="0" indent="0" algn="l" fontAlgn="b">
                        <a:buFont typeface="Arial" panose="020B0604020202020204" pitchFamily="34" charset="0"/>
                        <a:buNone/>
                      </a:pPr>
                      <a:r>
                        <a:rPr lang="it-IT" sz="1100" u="none" strike="noStrike">
                          <a:solidFill>
                            <a:schemeClr val="tx2"/>
                          </a:solidFill>
                          <a:effectLst/>
                        </a:rPr>
                        <a:t>Cluster 6</a:t>
                      </a:r>
                      <a:endParaRPr lang="it-IT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476" marR="1476" marT="1476" marB="0" anchor="b"/>
                </a:tc>
                <a:tc>
                  <a:txBody>
                    <a:bodyPr/>
                    <a:lstStyle/>
                    <a:p>
                      <a:pPr marL="0" indent="0" algn="l" fontAlgn="b">
                        <a:buFont typeface="Arial" panose="020B0604020202020204" pitchFamily="34" charset="0"/>
                        <a:buNone/>
                      </a:pPr>
                      <a:r>
                        <a:rPr lang="it-IT" sz="1100" u="none" strike="noStrike">
                          <a:solidFill>
                            <a:schemeClr val="tx2"/>
                          </a:solidFill>
                          <a:effectLst/>
                        </a:rPr>
                        <a:t>HORIZON‑CL6‑2025‑01‑CIRCBIO‑15</a:t>
                      </a:r>
                      <a:endParaRPr lang="it-IT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476" marR="1476" marT="1476" marB="0" anchor="ctr"/>
                </a:tc>
                <a:extLst>
                  <a:ext uri="{0D108BD9-81ED-4DB2-BD59-A6C34878D82A}">
                    <a16:rowId xmlns:a16="http://schemas.microsoft.com/office/drawing/2014/main" val="1340055129"/>
                  </a:ext>
                </a:extLst>
              </a:tr>
              <a:tr h="578430">
                <a:tc>
                  <a:txBody>
                    <a:bodyPr/>
                    <a:lstStyle/>
                    <a:p>
                      <a:pPr algn="l" rtl="0" fontAlgn="ctr">
                        <a:buClr>
                          <a:srgbClr val="000000"/>
                        </a:buClr>
                        <a:buSzPts val="1800"/>
                        <a:buFont typeface="Aptos Narrow" panose="020B0004020202020204" pitchFamily="34" charset="0"/>
                        <a:buNone/>
                      </a:pPr>
                      <a:r>
                        <a:rPr lang="it-IT" sz="1200" u="none" strike="noStrike">
                          <a:solidFill>
                            <a:schemeClr val="tx2"/>
                          </a:solidFill>
                          <a:effectLst/>
                        </a:rPr>
                        <a:t>Raw Materials for the Green and Digital Transition: materie prime critiche per transizioni verde e digitale</a:t>
                      </a:r>
                      <a:endParaRPr lang="it-IT" sz="12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476" marR="1476" marT="1476" marB="0" anchor="ctr"/>
                </a:tc>
                <a:tc>
                  <a:txBody>
                    <a:bodyPr/>
                    <a:lstStyle/>
                    <a:p>
                      <a:pPr marL="0" indent="0" algn="l" rtl="0" fontAlgn="ctr">
                        <a:buFont typeface="Arial" panose="020B0604020202020204" pitchFamily="34" charset="0"/>
                        <a:buNone/>
                      </a:pPr>
                      <a:r>
                        <a:rPr lang="it-IT" sz="1200" u="none" strike="noStrike">
                          <a:solidFill>
                            <a:schemeClr val="tx2"/>
                          </a:solidFill>
                          <a:effectLst/>
                        </a:rPr>
                        <a:t>Co- funded</a:t>
                      </a:r>
                      <a:endParaRPr lang="it-IT" sz="12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476" marR="1476" marT="1476" marB="0" anchor="ctr"/>
                </a:tc>
                <a:tc>
                  <a:txBody>
                    <a:bodyPr/>
                    <a:lstStyle/>
                    <a:p>
                      <a:pPr marL="0" indent="0" algn="l" fontAlgn="b">
                        <a:buFont typeface="Arial" panose="020B0604020202020204" pitchFamily="34" charset="0"/>
                        <a:buNone/>
                      </a:pPr>
                      <a:r>
                        <a:rPr lang="it-IT" sz="1100" u="none" strike="noStrike">
                          <a:solidFill>
                            <a:schemeClr val="tx2"/>
                          </a:solidFill>
                          <a:effectLst/>
                        </a:rPr>
                        <a:t>Cluster 4</a:t>
                      </a:r>
                      <a:endParaRPr lang="it-IT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476" marR="1476" marT="1476" marB="0" anchor="b"/>
                </a:tc>
                <a:tc>
                  <a:txBody>
                    <a:bodyPr/>
                    <a:lstStyle/>
                    <a:p>
                      <a:pPr marL="0" indent="0" algn="l" fontAlgn="b">
                        <a:buFont typeface="Arial" panose="020B0604020202020204" pitchFamily="34" charset="0"/>
                        <a:buNone/>
                      </a:pPr>
                      <a:r>
                        <a:rPr lang="en-US" sz="1100" u="none" strike="noStrike" dirty="0">
                          <a:solidFill>
                            <a:schemeClr val="tx2"/>
                          </a:solidFill>
                          <a:effectLst/>
                        </a:rPr>
                        <a:t>HORIZON‑CL4‑INDUSTRY‑2025‑01‑MATERIALS‑64</a:t>
                      </a:r>
                      <a:endParaRPr lang="en-US" sz="1100" b="0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476" marR="1476" marT="1476" marB="0" anchor="ctr"/>
                </a:tc>
                <a:extLst>
                  <a:ext uri="{0D108BD9-81ED-4DB2-BD59-A6C34878D82A}">
                    <a16:rowId xmlns:a16="http://schemas.microsoft.com/office/drawing/2014/main" val="404423616"/>
                  </a:ext>
                </a:extLst>
              </a:tr>
              <a:tr h="578430">
                <a:tc>
                  <a:txBody>
                    <a:bodyPr/>
                    <a:lstStyle/>
                    <a:p>
                      <a:pPr algn="l" rtl="0" fontAlgn="ctr">
                        <a:buClr>
                          <a:srgbClr val="000000"/>
                        </a:buClr>
                        <a:buSzPts val="1800"/>
                        <a:buFont typeface="Aptos Narrow" panose="020B0004020202020204" pitchFamily="34" charset="0"/>
                        <a:buNone/>
                      </a:pPr>
                      <a:r>
                        <a:rPr lang="it-IT" sz="1200" u="none" strike="noStrike">
                          <a:solidFill>
                            <a:schemeClr val="tx2"/>
                          </a:solidFill>
                          <a:effectLst/>
                        </a:rPr>
                        <a:t>Resilient Cultural Heritage: protezione del patrimonio culturale dal cambiamento climatico e rischi ambientali </a:t>
                      </a:r>
                      <a:endParaRPr lang="it-IT" sz="12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476" marR="1476" marT="1476" marB="0" anchor="ctr"/>
                </a:tc>
                <a:tc>
                  <a:txBody>
                    <a:bodyPr/>
                    <a:lstStyle/>
                    <a:p>
                      <a:pPr marL="0" indent="0" algn="l" rtl="0" fontAlgn="ctr">
                        <a:buFont typeface="Arial" panose="020B0604020202020204" pitchFamily="34" charset="0"/>
                        <a:buNone/>
                      </a:pPr>
                      <a:r>
                        <a:rPr lang="it-IT" sz="1200" u="none" strike="noStrike" dirty="0">
                          <a:solidFill>
                            <a:schemeClr val="tx2"/>
                          </a:solidFill>
                          <a:effectLst/>
                        </a:rPr>
                        <a:t>Co- </a:t>
                      </a:r>
                      <a:r>
                        <a:rPr lang="it-IT" sz="1200" u="none" strike="noStrike" dirty="0" err="1">
                          <a:solidFill>
                            <a:schemeClr val="tx2"/>
                          </a:solidFill>
                          <a:effectLst/>
                        </a:rPr>
                        <a:t>funded</a:t>
                      </a:r>
                      <a:endParaRPr lang="it-IT" sz="1200" b="0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476" marR="1476" marT="1476" marB="0" anchor="ctr"/>
                </a:tc>
                <a:tc>
                  <a:txBody>
                    <a:bodyPr/>
                    <a:lstStyle/>
                    <a:p>
                      <a:pPr marL="0" indent="0" algn="l" fontAlgn="b">
                        <a:buFont typeface="Arial" panose="020B0604020202020204" pitchFamily="34" charset="0"/>
                        <a:buNone/>
                      </a:pPr>
                      <a:r>
                        <a:rPr lang="it-IT" sz="1100" u="none" strike="noStrike">
                          <a:solidFill>
                            <a:schemeClr val="tx2"/>
                          </a:solidFill>
                          <a:effectLst/>
                        </a:rPr>
                        <a:t>Cluster 2</a:t>
                      </a:r>
                      <a:endParaRPr lang="it-IT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476" marR="1476" marT="1476" marB="0" anchor="b"/>
                </a:tc>
                <a:tc>
                  <a:txBody>
                    <a:bodyPr/>
                    <a:lstStyle/>
                    <a:p>
                      <a:pPr marL="0" indent="0" algn="l" fontAlgn="b">
                        <a:buFont typeface="Arial" panose="020B0604020202020204" pitchFamily="34" charset="0"/>
                        <a:buNone/>
                      </a:pPr>
                      <a:r>
                        <a:rPr lang="it-IT" sz="120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HORIZON‑CL2‑2025‑03‑HERITAGE‑01</a:t>
                      </a:r>
                    </a:p>
                  </a:txBody>
                  <a:tcPr marL="1476" marR="1476" marT="1476" marB="0" anchor="ctr"/>
                </a:tc>
                <a:extLst>
                  <a:ext uri="{0D108BD9-81ED-4DB2-BD59-A6C34878D82A}">
                    <a16:rowId xmlns:a16="http://schemas.microsoft.com/office/drawing/2014/main" val="961813015"/>
                  </a:ext>
                </a:extLst>
              </a:tr>
              <a:tr h="489629">
                <a:tc>
                  <a:txBody>
                    <a:bodyPr/>
                    <a:lstStyle/>
                    <a:p>
                      <a:pPr algn="l" rtl="0" fontAlgn="ctr">
                        <a:buClr>
                          <a:srgbClr val="000000"/>
                        </a:buClr>
                        <a:buSzPts val="1800"/>
                        <a:buFont typeface="Aptos Narrow" panose="020B0004020202020204" pitchFamily="34" charset="0"/>
                        <a:buNone/>
                      </a:pPr>
                      <a:r>
                        <a:rPr lang="it-IT" sz="1200" u="none" strike="noStrike">
                          <a:solidFill>
                            <a:schemeClr val="tx2"/>
                          </a:solidFill>
                          <a:effectLst/>
                        </a:rPr>
                        <a:t>Innovative Materials for EU (I’M for EU): materiali avanzati per industria e sostenibilità </a:t>
                      </a:r>
                      <a:endParaRPr lang="it-IT" sz="12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476" marR="1476" marT="1476" marB="0" anchor="ctr"/>
                </a:tc>
                <a:tc>
                  <a:txBody>
                    <a:bodyPr/>
                    <a:lstStyle/>
                    <a:p>
                      <a:pPr marL="0" indent="0" algn="l" rtl="0" fontAlgn="ctr">
                        <a:buFont typeface="Arial" panose="020B0604020202020204" pitchFamily="34" charset="0"/>
                        <a:buNone/>
                      </a:pPr>
                      <a:r>
                        <a:rPr lang="it-IT" sz="1200" u="none" strike="noStrike" dirty="0">
                          <a:solidFill>
                            <a:schemeClr val="tx2"/>
                          </a:solidFill>
                          <a:effectLst/>
                        </a:rPr>
                        <a:t>Co-</a:t>
                      </a:r>
                      <a:r>
                        <a:rPr lang="it-IT" sz="1200" u="none" strike="noStrike" dirty="0" err="1">
                          <a:solidFill>
                            <a:schemeClr val="tx2"/>
                          </a:solidFill>
                          <a:effectLst/>
                        </a:rPr>
                        <a:t>programmed</a:t>
                      </a:r>
                      <a:endParaRPr lang="it-IT" sz="1200" b="0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476" marR="1476" marT="1476" marB="0" anchor="ctr"/>
                </a:tc>
                <a:tc>
                  <a:txBody>
                    <a:bodyPr/>
                    <a:lstStyle/>
                    <a:p>
                      <a:pPr marL="0" indent="0" algn="l" fontAlgn="b">
                        <a:buFont typeface="Arial" panose="020B0604020202020204" pitchFamily="34" charset="0"/>
                        <a:buNone/>
                      </a:pPr>
                      <a:r>
                        <a:rPr lang="it-IT" sz="1100" u="none" strike="noStrike">
                          <a:solidFill>
                            <a:schemeClr val="tx2"/>
                          </a:solidFill>
                          <a:effectLst/>
                        </a:rPr>
                        <a:t>Cluster 4</a:t>
                      </a:r>
                      <a:endParaRPr lang="it-IT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476" marR="1476" marT="1476" marB="0" anchor="b"/>
                </a:tc>
                <a:tc>
                  <a:txBody>
                    <a:bodyPr/>
                    <a:lstStyle/>
                    <a:p>
                      <a:pPr marL="0" indent="0" algn="l" fontAlgn="b">
                        <a:buFont typeface="Arial" panose="020B0604020202020204" pitchFamily="34" charset="0"/>
                        <a:buNone/>
                      </a:pPr>
                      <a:r>
                        <a:rPr lang="en-US" sz="120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Destination 2: Achieving technological leadership for Europe's open strategic autonomy in raw materials, chemicals and innovative materials (MATERIALS)</a:t>
                      </a:r>
                      <a:endParaRPr lang="it-IT" sz="120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476" marR="1476" marT="1476" marB="0" anchor="ctr"/>
                </a:tc>
                <a:extLst>
                  <a:ext uri="{0D108BD9-81ED-4DB2-BD59-A6C34878D82A}">
                    <a16:rowId xmlns:a16="http://schemas.microsoft.com/office/drawing/2014/main" val="2786060302"/>
                  </a:ext>
                </a:extLst>
              </a:tr>
              <a:tr h="178832">
                <a:tc>
                  <a:txBody>
                    <a:bodyPr/>
                    <a:lstStyle/>
                    <a:p>
                      <a:pPr marL="0" indent="0" algn="l" rtl="0" fontAlgn="ctr">
                        <a:buFont typeface="Arial" panose="020B0604020202020204" pitchFamily="34" charset="0"/>
                        <a:buNone/>
                      </a:pPr>
                      <a:r>
                        <a:rPr lang="it-IT" sz="1200" u="none" strike="noStrike" dirty="0">
                          <a:solidFill>
                            <a:schemeClr val="tx2"/>
                          </a:solidFill>
                          <a:effectLst/>
                        </a:rPr>
                        <a:t>Social </a:t>
                      </a:r>
                      <a:r>
                        <a:rPr lang="it-IT" sz="1200" u="none" strike="noStrike" dirty="0" err="1">
                          <a:solidFill>
                            <a:schemeClr val="tx2"/>
                          </a:solidFill>
                          <a:effectLst/>
                        </a:rPr>
                        <a:t>Transformation</a:t>
                      </a:r>
                      <a:r>
                        <a:rPr lang="it-IT" sz="1200" u="none" strike="noStrike" dirty="0">
                          <a:solidFill>
                            <a:schemeClr val="tx2"/>
                          </a:solidFill>
                          <a:effectLst/>
                        </a:rPr>
                        <a:t> and </a:t>
                      </a:r>
                      <a:r>
                        <a:rPr lang="it-IT" sz="1200" u="none" strike="noStrike" dirty="0" err="1">
                          <a:solidFill>
                            <a:schemeClr val="tx2"/>
                          </a:solidFill>
                          <a:effectLst/>
                        </a:rPr>
                        <a:t>Resilience</a:t>
                      </a:r>
                      <a:endParaRPr lang="it-IT" sz="1200" b="0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476" marR="1476" marT="1476" marB="0" anchor="ctr"/>
                </a:tc>
                <a:tc>
                  <a:txBody>
                    <a:bodyPr/>
                    <a:lstStyle/>
                    <a:p>
                      <a:pPr marL="0" indent="0" algn="l" rtl="0" fontAlgn="ctr">
                        <a:buFont typeface="Arial" panose="020B0604020202020204" pitchFamily="34" charset="0"/>
                        <a:buNone/>
                      </a:pPr>
                      <a:r>
                        <a:rPr lang="it-IT" sz="1200" u="none" strike="noStrike">
                          <a:solidFill>
                            <a:schemeClr val="tx2"/>
                          </a:solidFill>
                          <a:effectLst/>
                        </a:rPr>
                        <a:t>Co- funded</a:t>
                      </a:r>
                      <a:endParaRPr lang="it-IT" sz="12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476" marR="1476" marT="1476" marB="0" anchor="ctr"/>
                </a:tc>
                <a:tc>
                  <a:txBody>
                    <a:bodyPr/>
                    <a:lstStyle/>
                    <a:p>
                      <a:pPr marL="0" indent="0" algn="l" fontAlgn="b">
                        <a:buFont typeface="Arial" panose="020B0604020202020204" pitchFamily="34" charset="0"/>
                        <a:buNone/>
                      </a:pPr>
                      <a:r>
                        <a:rPr lang="it-IT" sz="1100" u="none" strike="noStrike">
                          <a:solidFill>
                            <a:schemeClr val="tx2"/>
                          </a:solidFill>
                          <a:effectLst/>
                        </a:rPr>
                        <a:t>Cluster 2</a:t>
                      </a:r>
                      <a:endParaRPr lang="it-IT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476" marR="1476" marT="1476" marB="0" anchor="b"/>
                </a:tc>
                <a:tc>
                  <a:txBody>
                    <a:bodyPr/>
                    <a:lstStyle/>
                    <a:p>
                      <a:pPr marL="0" indent="0" algn="l" fontAlgn="b">
                        <a:buFont typeface="Arial" panose="020B0604020202020204" pitchFamily="34" charset="0"/>
                        <a:buNone/>
                      </a:pPr>
                      <a:r>
                        <a:rPr lang="it-IT" sz="120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WP 2026-2027</a:t>
                      </a:r>
                    </a:p>
                  </a:txBody>
                  <a:tcPr marL="1476" marR="1476" marT="1476" marB="0" anchor="ctr"/>
                </a:tc>
                <a:extLst>
                  <a:ext uri="{0D108BD9-81ED-4DB2-BD59-A6C34878D82A}">
                    <a16:rowId xmlns:a16="http://schemas.microsoft.com/office/drawing/2014/main" val="2755171572"/>
                  </a:ext>
                </a:extLst>
              </a:tr>
              <a:tr h="312031">
                <a:tc>
                  <a:txBody>
                    <a:bodyPr/>
                    <a:lstStyle/>
                    <a:p>
                      <a:pPr algn="l" rtl="0" fontAlgn="ctr">
                        <a:buClr>
                          <a:srgbClr val="000000"/>
                        </a:buClr>
                        <a:buSzPts val="1800"/>
                        <a:buFont typeface="Aptos Narrow" panose="020B0004020202020204" pitchFamily="34" charset="0"/>
                        <a:buNone/>
                      </a:pPr>
                      <a:r>
                        <a:rPr lang="it-IT" sz="1200" u="none" strike="noStrike" dirty="0">
                          <a:solidFill>
                            <a:schemeClr val="tx2"/>
                          </a:solidFill>
                          <a:effectLst/>
                        </a:rPr>
                        <a:t>Solar </a:t>
                      </a:r>
                      <a:r>
                        <a:rPr lang="it-IT" sz="1200" u="none" strike="noStrike" dirty="0" err="1">
                          <a:solidFill>
                            <a:schemeClr val="tx2"/>
                          </a:solidFill>
                          <a:effectLst/>
                        </a:rPr>
                        <a:t>Photovoltaics</a:t>
                      </a:r>
                      <a:r>
                        <a:rPr lang="it-IT" sz="1200" u="none" strike="noStrike" dirty="0">
                          <a:solidFill>
                            <a:schemeClr val="tx2"/>
                          </a:solidFill>
                          <a:effectLst/>
                        </a:rPr>
                        <a:t>: potenziamento dell’energia</a:t>
                      </a:r>
                      <a:endParaRPr lang="it-IT" sz="1200" b="0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476" marR="1476" marT="1476" marB="0" anchor="ctr"/>
                </a:tc>
                <a:tc>
                  <a:txBody>
                    <a:bodyPr/>
                    <a:lstStyle/>
                    <a:p>
                      <a:pPr marL="0" indent="0" algn="l" rtl="0" fontAlgn="ctr">
                        <a:buFont typeface="Arial" panose="020B0604020202020204" pitchFamily="34" charset="0"/>
                        <a:buNone/>
                      </a:pPr>
                      <a:r>
                        <a:rPr lang="it-IT" sz="1200" u="none" strike="noStrike" dirty="0">
                          <a:solidFill>
                            <a:schemeClr val="tx2"/>
                          </a:solidFill>
                          <a:effectLst/>
                        </a:rPr>
                        <a:t>Co-</a:t>
                      </a:r>
                      <a:r>
                        <a:rPr lang="it-IT" sz="1200" u="none" strike="noStrike" dirty="0" err="1">
                          <a:solidFill>
                            <a:schemeClr val="tx2"/>
                          </a:solidFill>
                          <a:effectLst/>
                        </a:rPr>
                        <a:t>programmed</a:t>
                      </a:r>
                      <a:endParaRPr lang="it-IT" sz="1200" b="0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476" marR="1476" marT="1476" marB="0" anchor="ctr"/>
                </a:tc>
                <a:tc>
                  <a:txBody>
                    <a:bodyPr/>
                    <a:lstStyle/>
                    <a:p>
                      <a:pPr marL="0" indent="0" algn="l" fontAlgn="b">
                        <a:buFont typeface="Arial" panose="020B0604020202020204" pitchFamily="34" charset="0"/>
                        <a:buNone/>
                      </a:pPr>
                      <a:r>
                        <a:rPr lang="it-IT" sz="1100" u="none" strike="noStrike" dirty="0">
                          <a:solidFill>
                            <a:schemeClr val="tx2"/>
                          </a:solidFill>
                          <a:effectLst/>
                        </a:rPr>
                        <a:t>Cluster 5</a:t>
                      </a:r>
                      <a:endParaRPr lang="it-IT" sz="1100" b="0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476" marR="1476" marT="1476" marB="0" anchor="b"/>
                </a:tc>
                <a:tc>
                  <a:txBody>
                    <a:bodyPr/>
                    <a:lstStyle/>
                    <a:p>
                      <a:pPr marL="0" indent="0" algn="l" fontAlgn="b">
                        <a:buFont typeface="Arial" panose="020B0604020202020204" pitchFamily="34" charset="0"/>
                        <a:buNone/>
                      </a:pPr>
                      <a:r>
                        <a:rPr lang="en-US" sz="120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Destination 2: Sustainable, secure and competitive energy supply (EUPI-PV)</a:t>
                      </a:r>
                      <a:endParaRPr lang="it-IT" sz="120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476" marR="1476" marT="1476" marB="0" anchor="ctr"/>
                </a:tc>
                <a:extLst>
                  <a:ext uri="{0D108BD9-81ED-4DB2-BD59-A6C34878D82A}">
                    <a16:rowId xmlns:a16="http://schemas.microsoft.com/office/drawing/2014/main" val="2261957391"/>
                  </a:ext>
                </a:extLst>
              </a:tr>
              <a:tr h="356431">
                <a:tc>
                  <a:txBody>
                    <a:bodyPr/>
                    <a:lstStyle/>
                    <a:p>
                      <a:pPr algn="l" rtl="0" fontAlgn="ctr">
                        <a:buClr>
                          <a:srgbClr val="000000"/>
                        </a:buClr>
                        <a:buSzPts val="1800"/>
                        <a:buFont typeface="Aptos Narrow" panose="020B0004020202020204" pitchFamily="34" charset="0"/>
                        <a:buNone/>
                      </a:pPr>
                      <a:r>
                        <a:rPr lang="it-IT" sz="1200" u="none" strike="noStrike">
                          <a:solidFill>
                            <a:schemeClr val="tx2"/>
                          </a:solidFill>
                          <a:effectLst/>
                        </a:rPr>
                        <a:t>Textiles of the Future: filiere tessili innovative e sostenibili</a:t>
                      </a:r>
                      <a:endParaRPr lang="it-IT" sz="12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476" marR="1476" marT="1476" marB="0" anchor="ctr"/>
                </a:tc>
                <a:tc>
                  <a:txBody>
                    <a:bodyPr/>
                    <a:lstStyle/>
                    <a:p>
                      <a:pPr marL="0" indent="0" algn="l" rtl="0" fontAlgn="ctr">
                        <a:buFont typeface="Arial" panose="020B0604020202020204" pitchFamily="34" charset="0"/>
                        <a:buNone/>
                      </a:pPr>
                      <a:r>
                        <a:rPr lang="it-IT" sz="1200" u="none" strike="noStrike">
                          <a:solidFill>
                            <a:schemeClr val="tx2"/>
                          </a:solidFill>
                          <a:effectLst/>
                        </a:rPr>
                        <a:t>Co-programmed</a:t>
                      </a:r>
                      <a:endParaRPr lang="it-IT" sz="12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476" marR="1476" marT="1476" marB="0" anchor="ctr"/>
                </a:tc>
                <a:tc>
                  <a:txBody>
                    <a:bodyPr/>
                    <a:lstStyle/>
                    <a:p>
                      <a:pPr marL="0" indent="0" algn="l" fontAlgn="b">
                        <a:buFont typeface="Arial" panose="020B0604020202020204" pitchFamily="34" charset="0"/>
                        <a:buNone/>
                      </a:pPr>
                      <a:r>
                        <a:rPr lang="it-IT" sz="1100" u="none" strike="noStrike" dirty="0">
                          <a:solidFill>
                            <a:schemeClr val="tx2"/>
                          </a:solidFill>
                          <a:effectLst/>
                        </a:rPr>
                        <a:t>Cluster 4</a:t>
                      </a:r>
                      <a:endParaRPr lang="it-IT" sz="1100" b="0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476" marR="1476" marT="1476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217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Destination 2: Achieving technological leadership for Europe's open strategic autonomy in raw materials, chemicals and innovative materials (MATERIALS)</a:t>
                      </a:r>
                      <a:endParaRPr lang="it-IT" sz="120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476" marR="1476" marT="1476" marB="0" anchor="ctr"/>
                </a:tc>
                <a:extLst>
                  <a:ext uri="{0D108BD9-81ED-4DB2-BD59-A6C34878D82A}">
                    <a16:rowId xmlns:a16="http://schemas.microsoft.com/office/drawing/2014/main" val="968111416"/>
                  </a:ext>
                </a:extLst>
              </a:tr>
              <a:tr h="312031">
                <a:tc>
                  <a:txBody>
                    <a:bodyPr/>
                    <a:lstStyle/>
                    <a:p>
                      <a:pPr algn="l" rtl="0" fontAlgn="ctr">
                        <a:buClr>
                          <a:srgbClr val="000000"/>
                        </a:buClr>
                        <a:buSzPts val="1800"/>
                        <a:buFont typeface="Aptos Narrow" panose="020B0004020202020204" pitchFamily="34" charset="0"/>
                        <a:buNone/>
                      </a:pPr>
                      <a:r>
                        <a:rPr lang="it-IT" sz="1200" u="none" strike="noStrike" dirty="0">
                          <a:solidFill>
                            <a:schemeClr val="tx2"/>
                          </a:solidFill>
                          <a:effectLst/>
                        </a:rPr>
                        <a:t>Virtual Worlds: tecnologie immersive e realtà virtuale/aumentata</a:t>
                      </a:r>
                      <a:endParaRPr lang="it-IT" sz="1200" b="0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476" marR="1476" marT="1476" marB="0" anchor="ctr"/>
                </a:tc>
                <a:tc>
                  <a:txBody>
                    <a:bodyPr/>
                    <a:lstStyle/>
                    <a:p>
                      <a:pPr marL="0" indent="0" algn="l" rtl="0" fontAlgn="ctr">
                        <a:buFont typeface="Arial" panose="020B0604020202020204" pitchFamily="34" charset="0"/>
                        <a:buNone/>
                      </a:pPr>
                      <a:r>
                        <a:rPr lang="it-IT" sz="1200" u="none" strike="noStrike">
                          <a:solidFill>
                            <a:schemeClr val="tx2"/>
                          </a:solidFill>
                          <a:effectLst/>
                        </a:rPr>
                        <a:t>Co-programmed</a:t>
                      </a:r>
                      <a:endParaRPr lang="it-IT" sz="12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476" marR="1476" marT="1476" marB="0" anchor="ctr"/>
                </a:tc>
                <a:tc>
                  <a:txBody>
                    <a:bodyPr/>
                    <a:lstStyle/>
                    <a:p>
                      <a:pPr marL="0" indent="0" algn="l" fontAlgn="b">
                        <a:buFont typeface="Arial" panose="020B0604020202020204" pitchFamily="34" charset="0"/>
                        <a:buNone/>
                      </a:pPr>
                      <a:r>
                        <a:rPr lang="it-IT" sz="1100" u="none" strike="noStrike" dirty="0">
                          <a:solidFill>
                            <a:schemeClr val="tx2"/>
                          </a:solidFill>
                          <a:effectLst/>
                        </a:rPr>
                        <a:t>Cluster 4</a:t>
                      </a:r>
                      <a:endParaRPr lang="it-IT" sz="1100" b="0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476" marR="1476" marT="1476" marB="0" anchor="b"/>
                </a:tc>
                <a:tc>
                  <a:txBody>
                    <a:bodyPr/>
                    <a:lstStyle/>
                    <a:p>
                      <a:pPr marL="0" indent="0" algn="l" fontAlgn="b">
                        <a:buFont typeface="Arial" panose="020B0604020202020204" pitchFamily="34" charset="0"/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tx2"/>
                          </a:solidFill>
                          <a:effectLst/>
                          <a:latin typeface="Aptos Narrow" panose="020B0004020202020204" pitchFamily="34" charset="0"/>
                        </a:rPr>
                        <a:t>Destination 6: Digital and industrial technologies driving human-centric innovation (HUMAN)</a:t>
                      </a:r>
                      <a:endParaRPr lang="it-IT" sz="1400" b="0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476" marR="1476" marT="1476" marB="0" anchor="ctr"/>
                </a:tc>
                <a:extLst>
                  <a:ext uri="{0D108BD9-81ED-4DB2-BD59-A6C34878D82A}">
                    <a16:rowId xmlns:a16="http://schemas.microsoft.com/office/drawing/2014/main" val="2475056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01454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63257D-62A2-30FC-F9F3-F6FE3336ED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id="{EFD6182E-D23F-CD01-3A26-5AA0E9A123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3250" y="464190"/>
            <a:ext cx="6648590" cy="928446"/>
          </a:xfrm>
        </p:spPr>
        <p:txBody>
          <a:bodyPr anchor="t">
            <a:noAutofit/>
          </a:bodyPr>
          <a:lstStyle/>
          <a:p>
            <a:r>
              <a:rPr lang="it-IT" sz="3200" u="none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Elementi Rilevanti:</a:t>
            </a:r>
            <a:br>
              <a:rPr lang="it-IT" sz="3200" u="none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it-IT" sz="3200" u="none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Altro</a:t>
            </a:r>
          </a:p>
        </p:txBody>
      </p:sp>
      <p:graphicFrame>
        <p:nvGraphicFramePr>
          <p:cNvPr id="2" name="Diagramma 1">
            <a:extLst>
              <a:ext uri="{FF2B5EF4-FFF2-40B4-BE49-F238E27FC236}">
                <a16:creationId xmlns:a16="http://schemas.microsoft.com/office/drawing/2014/main" id="{2CA75584-C4AB-F2C2-279C-81A0F13F68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07306029"/>
              </p:ext>
            </p:extLst>
          </p:nvPr>
        </p:nvGraphicFramePr>
        <p:xfrm>
          <a:off x="7173438" y="296073"/>
          <a:ext cx="4260512" cy="21931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CasellaDiTesto 4">
            <a:extLst>
              <a:ext uri="{FF2B5EF4-FFF2-40B4-BE49-F238E27FC236}">
                <a16:creationId xmlns:a16="http://schemas.microsoft.com/office/drawing/2014/main" id="{687F75D1-B7A5-0682-B020-8B91C7F7D669}"/>
              </a:ext>
            </a:extLst>
          </p:cNvPr>
          <p:cNvSpPr txBox="1"/>
          <p:nvPr/>
        </p:nvSpPr>
        <p:spPr>
          <a:xfrm>
            <a:off x="368865" y="2370485"/>
            <a:ext cx="10864990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00025" algn="l" fontAlgn="t">
              <a:buFont typeface="Wingdings" panose="05000000000000000000" pitchFamily="2" charset="2"/>
              <a:buChar char="§"/>
            </a:pPr>
            <a:r>
              <a:rPr lang="en-US" sz="2000" b="1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Cluster 1:</a:t>
            </a:r>
          </a:p>
          <a:p>
            <a:pPr marL="742950" lvl="1" indent="-200025" algn="l" fontAlgn="t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Pilot </a:t>
            </a:r>
            <a:r>
              <a:rPr lang="en-US" sz="2000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su</a:t>
            </a:r>
            <a:r>
              <a:rPr lang="en-US" sz="20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gender balance ex aequo proposal (D1, one topic)</a:t>
            </a:r>
          </a:p>
          <a:p>
            <a:pPr marL="285750" indent="-200025" algn="l" fontAlgn="t">
              <a:buFont typeface="Wingdings" panose="05000000000000000000" pitchFamily="2" charset="2"/>
              <a:buChar char="§"/>
            </a:pPr>
            <a:r>
              <a:rPr lang="en-US" sz="2000" b="1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Cluster 3:</a:t>
            </a:r>
          </a:p>
          <a:p>
            <a:pPr marL="742950" lvl="1" indent="-200025" algn="l" fontAlgn="t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quasi tutti </a:t>
            </a:r>
            <a:r>
              <a:rPr lang="en-US" sz="2000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</a:t>
            </a:r>
            <a:r>
              <a:rPr lang="en-US" sz="20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topic </a:t>
            </a:r>
            <a:r>
              <a:rPr lang="en-US" sz="2000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sono</a:t>
            </a:r>
            <a:r>
              <a:rPr lang="en-US" sz="20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open topic</a:t>
            </a:r>
          </a:p>
          <a:p>
            <a:pPr marL="742950" lvl="1" indent="-200025" algn="l" fontAlgn="t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topic ECCC  (EU cybersecurity </a:t>
            </a:r>
            <a:r>
              <a:rPr lang="en-US" sz="2000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compence</a:t>
            </a:r>
            <a:r>
              <a:rPr lang="en-US" sz="20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center) </a:t>
            </a:r>
            <a:r>
              <a:rPr lang="en-US" sz="2000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inclusi</a:t>
            </a:r>
            <a:r>
              <a:rPr lang="en-US" sz="20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come indirect managed actions (90 </a:t>
            </a:r>
            <a:r>
              <a:rPr lang="en-US" sz="2000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mln</a:t>
            </a:r>
            <a:r>
              <a:rPr lang="en-US" sz="20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€)</a:t>
            </a:r>
            <a:r>
              <a:rPr lang="en-US" sz="20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  <a:sym typeface="Wingdings" panose="05000000000000000000" pitchFamily="2" charset="2"/>
              </a:rPr>
              <a:t> </a:t>
            </a:r>
          </a:p>
          <a:p>
            <a:pPr marL="285750" indent="-200025" algn="l" fontAlgn="t">
              <a:buFont typeface="Wingdings" panose="05000000000000000000" pitchFamily="2" charset="2"/>
              <a:buChar char="§"/>
            </a:pPr>
            <a:r>
              <a:rPr lang="en-US" sz="2000" b="1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Cluster 4:</a:t>
            </a:r>
          </a:p>
          <a:p>
            <a:pPr marL="742950" lvl="1" indent="-200025" algn="l" fontAlgn="t">
              <a:buFont typeface="Wingdings" panose="05000000000000000000" pitchFamily="2" charset="2"/>
              <a:buChar char="§"/>
            </a:pPr>
            <a:r>
              <a:rPr lang="it-IT" sz="20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Nuova </a:t>
            </a:r>
            <a:r>
              <a:rPr lang="it-IT" sz="2000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destination</a:t>
            </a:r>
            <a:r>
              <a:rPr lang="it-IT" sz="20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MATERIALS sostituisce RESILIENCE ed include i </a:t>
            </a:r>
            <a:r>
              <a:rPr lang="it-IT" sz="2000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topic</a:t>
            </a:r>
            <a:r>
              <a:rPr lang="it-IT" sz="20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delle nuove partnership co </a:t>
            </a:r>
            <a:r>
              <a:rPr lang="it-IT" sz="2000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programmed</a:t>
            </a:r>
            <a:r>
              <a:rPr lang="it-IT" sz="20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«Im4eu» e </a:t>
            </a:r>
            <a:r>
              <a:rPr lang="it-IT" sz="2000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Textile</a:t>
            </a:r>
            <a:endParaRPr lang="it-IT" sz="2000" dirty="0">
              <a:solidFill>
                <a:srgbClr val="000000"/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pPr marL="742950" lvl="1" indent="-200025" algn="l" fontAlgn="t">
              <a:buFont typeface="Wingdings" panose="05000000000000000000" pitchFamily="2" charset="2"/>
              <a:buChar char="§"/>
            </a:pPr>
            <a:r>
              <a:rPr lang="it-IT" sz="20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Topic INDUSTRY nelle </a:t>
            </a:r>
            <a:r>
              <a:rPr lang="it-IT" sz="2000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destination</a:t>
            </a:r>
            <a:r>
              <a:rPr lang="it-IT" sz="20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DIGITAL (D4, D6)</a:t>
            </a:r>
          </a:p>
          <a:p>
            <a:pPr marL="285750" marR="0" lvl="0" indent="-200025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it-IT" sz="2000" b="1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Cluster 5:</a:t>
            </a:r>
            <a:endParaRPr lang="en-US" sz="2000" b="1" dirty="0">
              <a:solidFill>
                <a:srgbClr val="000000"/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pPr marL="742950" marR="0" lvl="1" indent="-200025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sz="20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Introduzione</a:t>
            </a:r>
            <a:r>
              <a:rPr lang="en-US" sz="20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art. 22.6. (protection against high-risk suppliers) </a:t>
            </a:r>
            <a:r>
              <a:rPr lang="en-US" sz="2000" dirty="0" err="1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nelle</a:t>
            </a:r>
            <a:r>
              <a:rPr lang="en-US" sz="2000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2000" i="1" dirty="0">
                <a:solidFill>
                  <a:srgbClr val="000000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Specific conditions</a:t>
            </a:r>
            <a:endParaRPr lang="en-US" sz="2000" i="1" dirty="0">
              <a:solidFill>
                <a:srgbClr val="000000"/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82216227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F89E1B-177F-AF70-BBDD-A04C2241BE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F293095B-F12F-B42A-01D3-9B9FFFDE30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/>
              <a:t>03.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6D0B43D7-3FBE-3493-40F7-9CDEFDC5742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/>
              <a:t>Verso i Work </a:t>
            </a:r>
            <a:r>
              <a:rPr lang="it-IT" dirty="0" err="1"/>
              <a:t>Programme</a:t>
            </a:r>
            <a:r>
              <a:rPr lang="it-IT" dirty="0"/>
              <a:t> </a:t>
            </a:r>
            <a:r>
              <a:rPr lang="it-IT" b="1" dirty="0"/>
              <a:t>2026-2027</a:t>
            </a:r>
            <a:endParaRPr lang="it-IT" dirty="0"/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403FA07E-17F2-4067-AAFC-4F6425B47F2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132568" y="3604260"/>
            <a:ext cx="7202776" cy="990600"/>
          </a:xfrm>
        </p:spPr>
        <p:txBody>
          <a:bodyPr/>
          <a:lstStyle/>
          <a:p>
            <a:r>
              <a:rPr lang="it-IT" dirty="0"/>
              <a:t>Stato di avanzamento, orientamenti, incognite</a:t>
            </a:r>
          </a:p>
        </p:txBody>
      </p:sp>
    </p:spTree>
    <p:extLst>
      <p:ext uri="{BB962C8B-B14F-4D97-AF65-F5344CB8AC3E}">
        <p14:creationId xmlns:p14="http://schemas.microsoft.com/office/powerpoint/2010/main" val="3705938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21AA84-3455-A260-D2F5-4FA28DB381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9">
            <a:extLst>
              <a:ext uri="{FF2B5EF4-FFF2-40B4-BE49-F238E27FC236}">
                <a16:creationId xmlns:a16="http://schemas.microsoft.com/office/drawing/2014/main" id="{102AB175-B7A0-F3A7-7A2D-28F6FA1D01A8}"/>
              </a:ext>
            </a:extLst>
          </p:cNvPr>
          <p:cNvSpPr/>
          <p:nvPr/>
        </p:nvSpPr>
        <p:spPr>
          <a:xfrm flipV="1">
            <a:off x="1920240" y="1645920"/>
            <a:ext cx="2225040" cy="89746"/>
          </a:xfrm>
          <a:prstGeom prst="rect">
            <a:avLst/>
          </a:prstGeom>
          <a:solidFill>
            <a:srgbClr val="28B03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aphicFrame>
        <p:nvGraphicFramePr>
          <p:cNvPr id="9" name="Diagramma 8">
            <a:extLst>
              <a:ext uri="{FF2B5EF4-FFF2-40B4-BE49-F238E27FC236}">
                <a16:creationId xmlns:a16="http://schemas.microsoft.com/office/drawing/2014/main" id="{E33CE511-1D50-63B6-A61C-EF252B9F3C7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02743437"/>
              </p:ext>
            </p:extLst>
          </p:nvPr>
        </p:nvGraphicFramePr>
        <p:xfrm>
          <a:off x="711200" y="335280"/>
          <a:ext cx="11480800" cy="5811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03174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>
            <a:extLst>
              <a:ext uri="{FF2B5EF4-FFF2-40B4-BE49-F238E27FC236}">
                <a16:creationId xmlns:a16="http://schemas.microsoft.com/office/drawing/2014/main" id="{B4F607AE-2CCD-F6AE-61AE-37020E1736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Segnaposto testo 7">
            <a:extLst>
              <a:ext uri="{FF2B5EF4-FFF2-40B4-BE49-F238E27FC236}">
                <a16:creationId xmlns:a16="http://schemas.microsoft.com/office/drawing/2014/main" id="{471CE5B7-4A5C-F245-567F-AA58956059F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4FE3FB94-958D-12E6-8DD6-4B9FC0B6B8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979" y="342900"/>
            <a:ext cx="10316355" cy="57908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2497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id="{0C883A2F-9D99-72F7-CF52-2C719115E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Commission </a:t>
            </a:r>
            <a:r>
              <a:rPr lang="it-IT" dirty="0" err="1"/>
              <a:t>Register</a:t>
            </a:r>
            <a:br>
              <a:rPr lang="it-IT" dirty="0"/>
            </a:br>
            <a:r>
              <a:rPr lang="it-IT" dirty="0"/>
              <a:t>- official draft WP </a:t>
            </a:r>
            <a:r>
              <a:rPr lang="it-IT" dirty="0" err="1"/>
              <a:t>pubblication</a:t>
            </a:r>
            <a:r>
              <a:rPr lang="it-IT" dirty="0"/>
              <a:t> (selezione)</a:t>
            </a:r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A96BF142-6985-8AEF-CAC8-7DBA335BD60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fld id="{56CF12F6-CC84-4CBB-9641-46262A1ED954}" type="slidenum">
              <a:rPr lang="it-IT" smtClean="0"/>
              <a:pPr/>
              <a:t>28</a:t>
            </a:fld>
            <a:endParaRPr lang="it-IT"/>
          </a:p>
        </p:txBody>
      </p:sp>
      <p:sp>
        <p:nvSpPr>
          <p:cNvPr id="20" name="Rectangle 12">
            <a:extLst>
              <a:ext uri="{FF2B5EF4-FFF2-40B4-BE49-F238E27FC236}">
                <a16:creationId xmlns:a16="http://schemas.microsoft.com/office/drawing/2014/main" id="{FCC3C6C8-31ED-5848-0134-C69D14CC1474}"/>
              </a:ext>
            </a:extLst>
          </p:cNvPr>
          <p:cNvSpPr>
            <a:spLocks noGrp="1" noChangeArrowheads="1"/>
          </p:cNvSpPr>
          <p:nvPr>
            <p:ph type="body" sz="quarter" idx="10"/>
          </p:nvPr>
        </p:nvSpPr>
        <p:spPr bwMode="auto">
          <a:xfrm>
            <a:off x="608171" y="1811588"/>
            <a:ext cx="6874669" cy="4309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it-IT" i="0" u="sng" strike="noStrike" cap="none" normalizeH="0" baseline="0" dirty="0">
                <a:ln>
                  <a:noFill/>
                </a:ln>
                <a:solidFill>
                  <a:srgbClr val="28B032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  <a:hlinkClick r:id="rId2" tooltip="https://294962.seu2.cleverreach.com/c/108140714/f2f3729afe-sxsaz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Work </a:t>
            </a:r>
            <a:r>
              <a:rPr kumimoji="0" lang="en-US" altLang="it-IT" i="0" u="sng" strike="noStrike" cap="none" normalizeH="0" baseline="0" dirty="0" err="1">
                <a:ln>
                  <a:noFill/>
                </a:ln>
                <a:solidFill>
                  <a:srgbClr val="28B032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  <a:hlinkClick r:id="rId2" tooltip="https://294962.seu2.cleverreach.com/c/108140714/f2f3729afe-sxsaz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programme</a:t>
            </a:r>
            <a:r>
              <a:rPr kumimoji="0" lang="en-US" altLang="it-IT" i="0" u="sng" strike="noStrike" cap="none" normalizeH="0" baseline="0" dirty="0">
                <a:ln>
                  <a:noFill/>
                </a:ln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  <a:hlinkClick r:id="rId2" tooltip="https://294962.seu2.cleverreach.com/c/108140714/f2f3729afe-sxsaz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2026-2027 Health - version 2 of 13/05/2025</a:t>
            </a:r>
            <a:endParaRPr kumimoji="0" lang="en-US" altLang="it-IT" i="0" u="sng" strike="noStrike" cap="none" normalizeH="0" baseline="0" dirty="0">
              <a:ln>
                <a:noFill/>
              </a:ln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R="0" lvl="0" algn="l" defTabSz="914217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tabLst/>
              <a:defRPr/>
            </a:pPr>
            <a:r>
              <a:rPr kumimoji="0" lang="en-US" i="0" u="sng" strike="noStrike" kern="100" cap="none" spc="0" normalizeH="0" baseline="0" noProof="0" dirty="0">
                <a:ln>
                  <a:noFill/>
                </a:ln>
                <a:solidFill>
                  <a:srgbClr val="28B032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 tooltip="https://294962.seu2.cleverreach.com/c/108140715/f2f3729afe-sxsaz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Work </a:t>
            </a:r>
            <a:r>
              <a:rPr kumimoji="0" lang="en-US" i="0" u="sng" strike="noStrike" kern="100" cap="none" spc="0" normalizeH="0" baseline="0" noProof="0" dirty="0" err="1">
                <a:ln>
                  <a:noFill/>
                </a:ln>
                <a:solidFill>
                  <a:srgbClr val="28B032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 tooltip="https://294962.seu2.cleverreach.com/c/108140715/f2f3729afe-sxsaz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programme</a:t>
            </a:r>
            <a:r>
              <a:rPr kumimoji="0" lang="en-US" i="0" u="sng" strike="noStrike" kern="1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  <a:hlinkClick r:id="rId3" tooltip="https://294962.seu2.cleverreach.com/c/108140715/f2f3729afe-sxsaz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2026-2027 Climate, Energy and Mobility - version 2 of 27/05/2025</a:t>
            </a:r>
            <a:endParaRPr kumimoji="0" lang="it-IT" altLang="it-IT" sz="1400" i="0" u="sng" strike="noStrike" cap="none" normalizeH="0" baseline="0" dirty="0">
              <a:ln>
                <a:noFill/>
              </a:ln>
              <a:effectLst/>
              <a:latin typeface="+mn-lt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it-IT" i="0" u="sng" strike="noStrike" cap="none" normalizeH="0" baseline="0" dirty="0">
                <a:ln>
                  <a:noFill/>
                </a:ln>
                <a:solidFill>
                  <a:srgbClr val="28B032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  <a:hlinkClick r:id="rId4" tooltip="https://294962.seu2.cleverreach.com/c/108140716/f2f3729afe-sxsaz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Work </a:t>
            </a:r>
            <a:r>
              <a:rPr kumimoji="0" lang="en-US" altLang="it-IT" i="0" u="sng" strike="noStrike" cap="none" normalizeH="0" baseline="0" dirty="0" err="1">
                <a:ln>
                  <a:noFill/>
                </a:ln>
                <a:solidFill>
                  <a:srgbClr val="28B032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  <a:hlinkClick r:id="rId4" tooltip="https://294962.seu2.cleverreach.com/c/108140716/f2f3729afe-sxsaz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programme</a:t>
            </a:r>
            <a:r>
              <a:rPr kumimoji="0" lang="en-US" altLang="it-IT" i="0" u="sng" strike="noStrike" cap="none" normalizeH="0" baseline="0" dirty="0">
                <a:ln>
                  <a:noFill/>
                </a:ln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  <a:hlinkClick r:id="rId4" tooltip="https://294962.seu2.cleverreach.com/c/108140716/f2f3729afe-sxsaz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2026-2027 Food, Bioeconomy, Natural Resources, Agriculture and Environment v2 of 27/05/2025</a:t>
            </a:r>
            <a:endParaRPr kumimoji="0" lang="it-IT" altLang="it-IT" sz="1400" i="0" u="sng" strike="noStrike" cap="none" normalizeH="0" baseline="0" dirty="0">
              <a:ln>
                <a:noFill/>
              </a:ln>
              <a:effectLst/>
              <a:latin typeface="+mn-lt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it-IT" i="0" u="sng" strike="noStrike" cap="none" normalizeH="0" baseline="0" dirty="0">
                <a:ln>
                  <a:noFill/>
                </a:ln>
                <a:solidFill>
                  <a:srgbClr val="28B032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  <a:hlinkClick r:id="rId5" tooltip="https://294962.seu2.cleverreach.com/c/108140717/f2f3729afe-sxsaz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Work </a:t>
            </a:r>
            <a:r>
              <a:rPr kumimoji="0" lang="en-US" altLang="it-IT" i="0" u="sng" strike="noStrike" cap="none" normalizeH="0" baseline="0" dirty="0" err="1">
                <a:ln>
                  <a:noFill/>
                </a:ln>
                <a:solidFill>
                  <a:srgbClr val="28B032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  <a:hlinkClick r:id="rId5" tooltip="https://294962.seu2.cleverreach.com/c/108140717/f2f3729afe-sxsaz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programme</a:t>
            </a:r>
            <a:r>
              <a:rPr kumimoji="0" lang="en-US" altLang="it-IT" i="0" u="sng" strike="noStrike" cap="none" normalizeH="0" baseline="0" dirty="0">
                <a:ln>
                  <a:noFill/>
                </a:ln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  <a:hlinkClick r:id="rId5" tooltip="https://294962.seu2.cleverreach.com/c/108140717/f2f3729afe-sxsaz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2026-2027 Missions – version 2 - 20 May 2025</a:t>
            </a:r>
            <a:endParaRPr kumimoji="0" lang="it-IT" altLang="it-IT" sz="1400" i="0" u="sng" strike="noStrike" cap="none" normalizeH="0" baseline="0" dirty="0">
              <a:ln>
                <a:noFill/>
              </a:ln>
              <a:effectLst/>
              <a:latin typeface="+mn-lt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it-IT" i="0" u="sng" strike="noStrike" cap="none" normalizeH="0" baseline="0" dirty="0">
                <a:ln>
                  <a:noFill/>
                </a:ln>
                <a:solidFill>
                  <a:srgbClr val="28B032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  <a:hlinkClick r:id="rId6" tooltip="https://294962.seu2.cleverreach.com/c/108140718/f2f3729afe-sxsaz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Work </a:t>
            </a:r>
            <a:r>
              <a:rPr kumimoji="0" lang="en-US" altLang="it-IT" i="0" u="sng" strike="noStrike" cap="none" normalizeH="0" baseline="0" dirty="0" err="1">
                <a:ln>
                  <a:noFill/>
                </a:ln>
                <a:solidFill>
                  <a:srgbClr val="28B032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  <a:hlinkClick r:id="rId6" tooltip="https://294962.seu2.cleverreach.com/c/108140718/f2f3729afe-sxsaz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programme</a:t>
            </a:r>
            <a:r>
              <a:rPr kumimoji="0" lang="en-US" altLang="it-IT" i="0" u="sng" strike="noStrike" cap="none" normalizeH="0" baseline="0" dirty="0">
                <a:ln>
                  <a:noFill/>
                </a:ln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  <a:hlinkClick r:id="rId6" tooltip="https://294962.seu2.cleverreach.com/c/108140718/f2f3729afe-sxsaz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2026-2027 New European Bauhaus Facility (NEB) - version 2 20/05/2025</a:t>
            </a:r>
            <a:endParaRPr kumimoji="0" lang="en-US" altLang="it-IT" sz="4000" i="0" u="sng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pic>
        <p:nvPicPr>
          <p:cNvPr id="22" name="Immagine 21">
            <a:extLst>
              <a:ext uri="{FF2B5EF4-FFF2-40B4-BE49-F238E27FC236}">
                <a16:creationId xmlns:a16="http://schemas.microsoft.com/office/drawing/2014/main" id="{F88C2054-839F-042E-A749-9E1C90274E8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50330" y="2371805"/>
            <a:ext cx="4033499" cy="28555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269495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>
            <a:extLst>
              <a:ext uri="{FF2B5EF4-FFF2-40B4-BE49-F238E27FC236}">
                <a16:creationId xmlns:a16="http://schemas.microsoft.com/office/drawing/2014/main" id="{412819CD-D358-3AF5-D99C-6F282BD44CA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5120" y="2385254"/>
            <a:ext cx="10512862" cy="3520247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l">
              <a:buNone/>
            </a:pPr>
            <a:r>
              <a:rPr lang="en-US" sz="1400" b="1" dirty="0">
                <a:solidFill>
                  <a:srgbClr val="0A0A0A"/>
                </a:solidFill>
                <a:latin typeface="Open Sans" panose="020B0606030504020204" pitchFamily="34" charset="0"/>
              </a:rPr>
              <a:t>2026-27 Work </a:t>
            </a:r>
            <a:r>
              <a:rPr lang="en-US" sz="1400" b="1" dirty="0" err="1">
                <a:solidFill>
                  <a:srgbClr val="0A0A0A"/>
                </a:solidFill>
                <a:latin typeface="Open Sans" panose="020B0606030504020204" pitchFamily="34" charset="0"/>
              </a:rPr>
              <a:t>Programmes</a:t>
            </a:r>
            <a:endParaRPr lang="en-US" sz="1400" dirty="0">
              <a:solidFill>
                <a:srgbClr val="0A0A0A"/>
              </a:solidFill>
              <a:latin typeface="Open Sans" panose="020B0606030504020204" pitchFamily="34" charset="0"/>
            </a:endParaRPr>
          </a:p>
          <a:p>
            <a:pPr algn="l"/>
            <a:r>
              <a:rPr lang="en-US" sz="1400" b="0" i="0" dirty="0">
                <a:solidFill>
                  <a:srgbClr val="0A0A0A"/>
                </a:solidFill>
                <a:effectLst/>
                <a:latin typeface="Open Sans" panose="020B0606030504020204" pitchFamily="34" charset="0"/>
              </a:rPr>
              <a:t>Cluster 1 - Health: </a:t>
            </a:r>
            <a:r>
              <a:rPr lang="en-US" sz="1400" b="0" i="0" u="none" strike="noStrike" dirty="0">
                <a:solidFill>
                  <a:srgbClr val="0767A1"/>
                </a:solidFill>
                <a:effectLst/>
                <a:latin typeface="Open Sans" panose="020B0606030504020204" pitchFamily="34" charset="0"/>
                <a:hlinkClick r:id="rId2"/>
              </a:rPr>
              <a:t>April 2025</a:t>
            </a:r>
            <a:endParaRPr lang="en-US" sz="1400" b="0" i="0" dirty="0">
              <a:solidFill>
                <a:srgbClr val="0A0A0A"/>
              </a:solidFill>
              <a:effectLst/>
              <a:latin typeface="Open Sans" panose="020B0606030504020204" pitchFamily="34" charset="0"/>
            </a:endParaRPr>
          </a:p>
          <a:p>
            <a:pPr algn="l"/>
            <a:r>
              <a:rPr lang="en-US" sz="1400" b="0" i="0" dirty="0">
                <a:solidFill>
                  <a:srgbClr val="0A0A0A"/>
                </a:solidFill>
                <a:effectLst/>
                <a:latin typeface="Open Sans" panose="020B0606030504020204" pitchFamily="34" charset="0"/>
              </a:rPr>
              <a:t>Cluster 2 - Culture, Creativity and Inclusive Society: </a:t>
            </a:r>
            <a:r>
              <a:rPr lang="en-US" sz="1400" b="0" i="0" u="none" strike="noStrike" dirty="0">
                <a:solidFill>
                  <a:srgbClr val="0767A1"/>
                </a:solidFill>
                <a:effectLst/>
                <a:latin typeface="Open Sans" panose="020B0606030504020204" pitchFamily="34" charset="0"/>
                <a:hlinkClick r:id="rId3"/>
              </a:rPr>
              <a:t>workshop destination 1</a:t>
            </a:r>
            <a:r>
              <a:rPr lang="en-US" sz="1400" b="0" i="0" dirty="0">
                <a:solidFill>
                  <a:srgbClr val="0A0A0A"/>
                </a:solidFill>
                <a:effectLst/>
                <a:latin typeface="Open Sans" panose="020B0606030504020204" pitchFamily="34" charset="0"/>
              </a:rPr>
              <a:t>, </a:t>
            </a:r>
            <a:r>
              <a:rPr lang="en-US" sz="1400" b="0" i="0" u="none" strike="noStrike" dirty="0">
                <a:solidFill>
                  <a:srgbClr val="0767A1"/>
                </a:solidFill>
                <a:effectLst/>
                <a:latin typeface="Open Sans" panose="020B0606030504020204" pitchFamily="34" charset="0"/>
                <a:hlinkClick r:id="rId4"/>
              </a:rPr>
              <a:t>workshop destination 2</a:t>
            </a:r>
            <a:r>
              <a:rPr lang="en-US" sz="1400" b="0" i="0" dirty="0">
                <a:solidFill>
                  <a:srgbClr val="0A0A0A"/>
                </a:solidFill>
                <a:effectLst/>
                <a:latin typeface="Open Sans" panose="020B0606030504020204" pitchFamily="34" charset="0"/>
              </a:rPr>
              <a:t>, </a:t>
            </a:r>
            <a:r>
              <a:rPr lang="en-US" sz="1400" b="0" i="0" u="none" strike="noStrike" dirty="0">
                <a:solidFill>
                  <a:srgbClr val="0767A1"/>
                </a:solidFill>
                <a:effectLst/>
                <a:latin typeface="Open Sans" panose="020B0606030504020204" pitchFamily="34" charset="0"/>
                <a:hlinkClick r:id="rId5"/>
              </a:rPr>
              <a:t>workshop destination 3</a:t>
            </a:r>
            <a:r>
              <a:rPr lang="en-US" sz="1400" b="0" i="0" dirty="0">
                <a:solidFill>
                  <a:srgbClr val="0A0A0A"/>
                </a:solidFill>
                <a:effectLst/>
                <a:latin typeface="Open Sans" panose="020B0606030504020204" pitchFamily="34" charset="0"/>
              </a:rPr>
              <a:t>, </a:t>
            </a:r>
            <a:r>
              <a:rPr lang="en-US" sz="1400" b="0" i="0" u="none" strike="noStrike" dirty="0">
                <a:solidFill>
                  <a:srgbClr val="0767A1"/>
                </a:solidFill>
                <a:effectLst/>
                <a:latin typeface="Open Sans" panose="020B0606030504020204" pitchFamily="34" charset="0"/>
                <a:hlinkClick r:id="rId6"/>
              </a:rPr>
              <a:t>April 2025</a:t>
            </a:r>
            <a:r>
              <a:rPr lang="en-US" sz="1400" b="0" i="0" dirty="0">
                <a:solidFill>
                  <a:srgbClr val="0A0A0A"/>
                </a:solidFill>
                <a:effectLst/>
                <a:latin typeface="Open Sans" panose="020B0606030504020204" pitchFamily="34" charset="0"/>
              </a:rPr>
              <a:t>, </a:t>
            </a:r>
            <a:r>
              <a:rPr lang="en-US" sz="1400" b="0" i="0" u="none" strike="noStrike" dirty="0">
                <a:solidFill>
                  <a:srgbClr val="0767A1"/>
                </a:solidFill>
                <a:effectLst/>
                <a:latin typeface="Open Sans" panose="020B0606030504020204" pitchFamily="34" charset="0"/>
                <a:hlinkClick r:id="rId7"/>
              </a:rPr>
              <a:t>presentation (May 2025)</a:t>
            </a:r>
            <a:endParaRPr lang="en-US" sz="1400" b="0" i="0" dirty="0">
              <a:solidFill>
                <a:srgbClr val="0A0A0A"/>
              </a:solidFill>
              <a:effectLst/>
              <a:latin typeface="Open Sans" panose="020B0606030504020204" pitchFamily="34" charset="0"/>
            </a:endParaRPr>
          </a:p>
          <a:p>
            <a:pPr algn="l"/>
            <a:r>
              <a:rPr lang="en-US" sz="1400" b="0" i="0" dirty="0">
                <a:solidFill>
                  <a:srgbClr val="0A0A0A"/>
                </a:solidFill>
                <a:effectLst/>
                <a:latin typeface="Open Sans" panose="020B0606030504020204" pitchFamily="34" charset="0"/>
              </a:rPr>
              <a:t>Cluster 3 - Civil security for society: </a:t>
            </a:r>
            <a:r>
              <a:rPr lang="en-US" sz="1400" b="0" i="0" u="none" strike="noStrike" dirty="0">
                <a:solidFill>
                  <a:srgbClr val="0767A1"/>
                </a:solidFill>
                <a:effectLst/>
                <a:latin typeface="Open Sans" panose="020B0606030504020204" pitchFamily="34" charset="0"/>
                <a:hlinkClick r:id="rId8"/>
              </a:rPr>
              <a:t>May 2025</a:t>
            </a:r>
            <a:endParaRPr lang="en-US" sz="1400" b="0" i="0" dirty="0">
              <a:solidFill>
                <a:srgbClr val="0A0A0A"/>
              </a:solidFill>
              <a:effectLst/>
              <a:latin typeface="Open Sans" panose="020B0606030504020204" pitchFamily="34" charset="0"/>
            </a:endParaRPr>
          </a:p>
          <a:p>
            <a:pPr algn="l"/>
            <a:r>
              <a:rPr lang="en-US" sz="1400" b="0" i="0" dirty="0">
                <a:solidFill>
                  <a:srgbClr val="0A0A0A"/>
                </a:solidFill>
                <a:effectLst/>
                <a:latin typeface="Open Sans" panose="020B0606030504020204" pitchFamily="34" charset="0"/>
              </a:rPr>
              <a:t>Cluster 4 - Digital, industry, space: </a:t>
            </a:r>
            <a:r>
              <a:rPr lang="en-US" sz="1400" b="0" i="0" u="none" strike="noStrike" dirty="0">
                <a:solidFill>
                  <a:srgbClr val="0767A1"/>
                </a:solidFill>
                <a:effectLst/>
                <a:latin typeface="Open Sans" panose="020B0606030504020204" pitchFamily="34" charset="0"/>
                <a:hlinkClick r:id="rId9"/>
              </a:rPr>
              <a:t>industry (May 2025)</a:t>
            </a:r>
            <a:r>
              <a:rPr lang="en-US" sz="1400" b="0" i="0" dirty="0">
                <a:solidFill>
                  <a:srgbClr val="0A0A0A"/>
                </a:solidFill>
                <a:effectLst/>
                <a:latin typeface="Open Sans" panose="020B0606030504020204" pitchFamily="34" charset="0"/>
              </a:rPr>
              <a:t>, </a:t>
            </a:r>
            <a:r>
              <a:rPr lang="en-US" sz="1400" b="0" i="0" u="none" strike="noStrike" dirty="0">
                <a:solidFill>
                  <a:srgbClr val="0767A1"/>
                </a:solidFill>
                <a:effectLst/>
                <a:latin typeface="Open Sans" panose="020B0606030504020204" pitchFamily="34" charset="0"/>
                <a:hlinkClick r:id="rId10"/>
              </a:rPr>
              <a:t>industry bis (May 2025)</a:t>
            </a:r>
            <a:r>
              <a:rPr lang="en-US" sz="1400" b="0" i="0" dirty="0">
                <a:solidFill>
                  <a:srgbClr val="0A0A0A"/>
                </a:solidFill>
                <a:effectLst/>
                <a:latin typeface="Open Sans" panose="020B0606030504020204" pitchFamily="34" charset="0"/>
              </a:rPr>
              <a:t>, </a:t>
            </a:r>
            <a:r>
              <a:rPr lang="en-US" sz="1400" b="0" i="0" u="none" strike="noStrike" dirty="0">
                <a:solidFill>
                  <a:srgbClr val="0767A1"/>
                </a:solidFill>
                <a:effectLst/>
                <a:latin typeface="Open Sans" panose="020B0606030504020204" pitchFamily="34" charset="0"/>
                <a:hlinkClick r:id="rId11"/>
              </a:rPr>
              <a:t>space (May 2025)</a:t>
            </a:r>
            <a:r>
              <a:rPr lang="en-US" sz="1400" b="0" i="0" dirty="0">
                <a:solidFill>
                  <a:srgbClr val="0A0A0A"/>
                </a:solidFill>
                <a:effectLst/>
                <a:latin typeface="Open Sans" panose="020B0606030504020204" pitchFamily="34" charset="0"/>
              </a:rPr>
              <a:t>, </a:t>
            </a:r>
            <a:r>
              <a:rPr lang="en-US" sz="1400" b="0" i="0" u="none" strike="noStrike" dirty="0">
                <a:solidFill>
                  <a:srgbClr val="0767A1"/>
                </a:solidFill>
                <a:effectLst/>
                <a:latin typeface="Open Sans" panose="020B0606030504020204" pitchFamily="34" charset="0"/>
                <a:hlinkClick r:id="rId12"/>
              </a:rPr>
              <a:t>May 2025</a:t>
            </a:r>
            <a:endParaRPr lang="en-US" sz="1400" b="0" i="0" dirty="0">
              <a:solidFill>
                <a:srgbClr val="0A0A0A"/>
              </a:solidFill>
              <a:effectLst/>
              <a:latin typeface="Open Sans" panose="020B0606030504020204" pitchFamily="34" charset="0"/>
            </a:endParaRPr>
          </a:p>
          <a:p>
            <a:pPr algn="l"/>
            <a:r>
              <a:rPr lang="en-US" sz="1400" b="0" i="0" dirty="0">
                <a:solidFill>
                  <a:srgbClr val="0A0A0A"/>
                </a:solidFill>
                <a:effectLst/>
                <a:latin typeface="Open Sans" panose="020B0606030504020204" pitchFamily="34" charset="0"/>
              </a:rPr>
              <a:t>Cluster 5 - Climate, energy and mobility: </a:t>
            </a:r>
            <a:r>
              <a:rPr lang="en-US" sz="1400" b="0" i="0" u="none" strike="noStrike" dirty="0">
                <a:solidFill>
                  <a:srgbClr val="0767A1"/>
                </a:solidFill>
                <a:effectLst/>
                <a:latin typeface="Open Sans" panose="020B0606030504020204" pitchFamily="34" charset="0"/>
                <a:hlinkClick r:id="rId13"/>
              </a:rPr>
              <a:t>draft orientations (February 2025)</a:t>
            </a:r>
            <a:endParaRPr lang="en-US" sz="1400" b="0" i="0" dirty="0">
              <a:solidFill>
                <a:srgbClr val="0A0A0A"/>
              </a:solidFill>
              <a:effectLst/>
              <a:latin typeface="Open Sans" panose="020B0606030504020204" pitchFamily="34" charset="0"/>
            </a:endParaRPr>
          </a:p>
          <a:p>
            <a:pPr algn="l"/>
            <a:r>
              <a:rPr lang="en-US" sz="1400" b="0" i="0" dirty="0">
                <a:solidFill>
                  <a:srgbClr val="0A0A0A"/>
                </a:solidFill>
                <a:effectLst/>
                <a:latin typeface="Open Sans" panose="020B0606030504020204" pitchFamily="34" charset="0"/>
              </a:rPr>
              <a:t>Cluster 6 - Food, bioeconomy, natural resources, agriculture and environment: </a:t>
            </a:r>
            <a:r>
              <a:rPr lang="en-US" sz="1400" b="0" i="0" u="none" strike="noStrike" dirty="0">
                <a:solidFill>
                  <a:srgbClr val="0767A1"/>
                </a:solidFill>
                <a:effectLst/>
                <a:latin typeface="Open Sans" panose="020B0606030504020204" pitchFamily="34" charset="0"/>
                <a:hlinkClick r:id="rId14"/>
              </a:rPr>
              <a:t>undated initial draft</a:t>
            </a:r>
            <a:endParaRPr lang="en-US" sz="1400" b="0" i="0" dirty="0">
              <a:solidFill>
                <a:srgbClr val="0A0A0A"/>
              </a:solidFill>
              <a:effectLst/>
              <a:latin typeface="Open Sans" panose="020B0606030504020204" pitchFamily="34" charset="0"/>
            </a:endParaRPr>
          </a:p>
          <a:p>
            <a:pPr algn="l"/>
            <a:r>
              <a:rPr lang="en-US" sz="1400" b="0" i="0" dirty="0">
                <a:solidFill>
                  <a:srgbClr val="0A0A0A"/>
                </a:solidFill>
                <a:effectLst/>
                <a:latin typeface="Open Sans" panose="020B0606030504020204" pitchFamily="34" charset="0"/>
              </a:rPr>
              <a:t>Widening: </a:t>
            </a:r>
            <a:r>
              <a:rPr lang="en-US" sz="1400" b="0" i="0" u="none" strike="noStrike" dirty="0">
                <a:solidFill>
                  <a:srgbClr val="0767A1"/>
                </a:solidFill>
                <a:effectLst/>
                <a:latin typeface="Open Sans" panose="020B0606030504020204" pitchFamily="34" charset="0"/>
                <a:hlinkClick r:id="rId15"/>
              </a:rPr>
              <a:t>February 2025</a:t>
            </a:r>
            <a:r>
              <a:rPr lang="en-US" sz="1400" b="0" i="0" dirty="0">
                <a:solidFill>
                  <a:srgbClr val="0A0A0A"/>
                </a:solidFill>
                <a:effectLst/>
                <a:latin typeface="Open Sans" panose="020B0606030504020204" pitchFamily="34" charset="0"/>
              </a:rPr>
              <a:t>, </a:t>
            </a:r>
            <a:r>
              <a:rPr lang="en-US" sz="1400" b="0" i="0" u="none" strike="noStrike" dirty="0">
                <a:solidFill>
                  <a:srgbClr val="0767A1"/>
                </a:solidFill>
                <a:effectLst/>
                <a:latin typeface="Open Sans" panose="020B0606030504020204" pitchFamily="34" charset="0"/>
                <a:hlinkClick r:id="rId16"/>
              </a:rPr>
              <a:t>March 2025</a:t>
            </a:r>
            <a:r>
              <a:rPr lang="en-US" sz="1400" b="0" i="0" dirty="0">
                <a:solidFill>
                  <a:srgbClr val="0A0A0A"/>
                </a:solidFill>
                <a:effectLst/>
                <a:latin typeface="Open Sans" panose="020B0606030504020204" pitchFamily="34" charset="0"/>
              </a:rPr>
              <a:t>, </a:t>
            </a:r>
            <a:r>
              <a:rPr lang="en-US" sz="1400" b="0" i="0" u="none" strike="noStrike" dirty="0">
                <a:solidFill>
                  <a:srgbClr val="0767A1"/>
                </a:solidFill>
                <a:effectLst/>
                <a:latin typeface="Open Sans" panose="020B0606030504020204" pitchFamily="34" charset="0"/>
                <a:hlinkClick r:id="rId17"/>
              </a:rPr>
              <a:t>May 2025</a:t>
            </a:r>
            <a:endParaRPr lang="en-US" sz="1400" b="0" i="0" dirty="0">
              <a:solidFill>
                <a:srgbClr val="0A0A0A"/>
              </a:solidFill>
              <a:effectLst/>
              <a:latin typeface="Open Sans" panose="020B0606030504020204" pitchFamily="34" charset="0"/>
            </a:endParaRPr>
          </a:p>
          <a:p>
            <a:pPr algn="l"/>
            <a:r>
              <a:rPr lang="en-US" sz="1400" b="0" i="0" dirty="0">
                <a:solidFill>
                  <a:srgbClr val="0A0A0A"/>
                </a:solidFill>
                <a:effectLst/>
                <a:latin typeface="Open Sans" panose="020B0606030504020204" pitchFamily="34" charset="0"/>
              </a:rPr>
              <a:t>Research infrastructures: </a:t>
            </a:r>
            <a:r>
              <a:rPr lang="en-US" sz="1400" b="0" i="0" u="none" strike="noStrike" dirty="0">
                <a:solidFill>
                  <a:srgbClr val="0767A1"/>
                </a:solidFill>
                <a:effectLst/>
                <a:latin typeface="Open Sans" panose="020B0606030504020204" pitchFamily="34" charset="0"/>
                <a:hlinkClick r:id="rId18"/>
              </a:rPr>
              <a:t>draft orientations (February 2025)</a:t>
            </a:r>
            <a:endParaRPr lang="en-US" sz="1400" b="0" i="0" dirty="0">
              <a:solidFill>
                <a:srgbClr val="0A0A0A"/>
              </a:solidFill>
              <a:effectLst/>
              <a:latin typeface="Open Sans" panose="020B0606030504020204" pitchFamily="34" charset="0"/>
            </a:endParaRPr>
          </a:p>
          <a:p>
            <a:pPr algn="l"/>
            <a:r>
              <a:rPr lang="en-US" sz="1400" b="0" i="0" dirty="0">
                <a:solidFill>
                  <a:srgbClr val="0A0A0A"/>
                </a:solidFill>
                <a:effectLst/>
                <a:latin typeface="Open Sans" panose="020B0606030504020204" pitchFamily="34" charset="0"/>
              </a:rPr>
              <a:t>Missions: </a:t>
            </a:r>
            <a:r>
              <a:rPr lang="en-US" sz="1400" b="0" i="0" u="none" strike="noStrike" dirty="0">
                <a:solidFill>
                  <a:srgbClr val="0767A1"/>
                </a:solidFill>
                <a:effectLst/>
                <a:latin typeface="Open Sans" panose="020B0606030504020204" pitchFamily="34" charset="0"/>
                <a:hlinkClick r:id="rId19"/>
              </a:rPr>
              <a:t>January 2025</a:t>
            </a:r>
            <a:r>
              <a:rPr lang="en-US" sz="1400" b="0" i="0" dirty="0">
                <a:solidFill>
                  <a:srgbClr val="0A0A0A"/>
                </a:solidFill>
                <a:effectLst/>
                <a:latin typeface="Open Sans" panose="020B0606030504020204" pitchFamily="34" charset="0"/>
              </a:rPr>
              <a:t>, </a:t>
            </a:r>
            <a:r>
              <a:rPr lang="en-US" sz="1400" b="0" i="0" u="none" strike="noStrike" dirty="0">
                <a:solidFill>
                  <a:srgbClr val="0767A1"/>
                </a:solidFill>
                <a:effectLst/>
                <a:latin typeface="Open Sans" panose="020B0606030504020204" pitchFamily="34" charset="0"/>
                <a:hlinkClick r:id="rId20"/>
              </a:rPr>
              <a:t>climate adaptation (February 2025)</a:t>
            </a:r>
            <a:endParaRPr lang="en-US" sz="1400" b="0" i="0" dirty="0">
              <a:solidFill>
                <a:srgbClr val="0A0A0A"/>
              </a:solidFill>
              <a:effectLst/>
              <a:latin typeface="Open Sans" panose="020B0606030504020204" pitchFamily="34" charset="0"/>
            </a:endParaRPr>
          </a:p>
          <a:p>
            <a:pPr algn="l">
              <a:spcAft>
                <a:spcPts val="600"/>
              </a:spcAft>
            </a:pPr>
            <a:r>
              <a:rPr lang="en-US" sz="1400" b="0" i="0" dirty="0">
                <a:solidFill>
                  <a:srgbClr val="0A0A0A"/>
                </a:solidFill>
                <a:effectLst/>
                <a:latin typeface="Open Sans" panose="020B0606030504020204" pitchFamily="34" charset="0"/>
              </a:rPr>
              <a:t>European Research Area: </a:t>
            </a:r>
            <a:r>
              <a:rPr lang="en-US" sz="1400" b="0" i="0" u="none" strike="noStrike" dirty="0">
                <a:solidFill>
                  <a:srgbClr val="0767A1"/>
                </a:solidFill>
                <a:effectLst/>
                <a:latin typeface="Open Sans" panose="020B0606030504020204" pitchFamily="34" charset="0"/>
                <a:hlinkClick r:id="rId21"/>
              </a:rPr>
              <a:t>February 2025</a:t>
            </a:r>
            <a:endParaRPr lang="en-US" sz="1400" b="0" i="0" dirty="0">
              <a:solidFill>
                <a:srgbClr val="0A0A0A"/>
              </a:solidFill>
              <a:effectLst/>
              <a:latin typeface="Open Sans" panose="020B0606030504020204" pitchFamily="34" charset="0"/>
            </a:endParaRPr>
          </a:p>
        </p:txBody>
      </p:sp>
      <p:sp>
        <p:nvSpPr>
          <p:cNvPr id="3" name="Titolo 2">
            <a:extLst>
              <a:ext uri="{FF2B5EF4-FFF2-40B4-BE49-F238E27FC236}">
                <a16:creationId xmlns:a16="http://schemas.microsoft.com/office/drawing/2014/main" id="{EC422E9C-C830-7A72-7E99-C75EA4E3D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570" y="740277"/>
            <a:ext cx="10512862" cy="928446"/>
          </a:xfrm>
        </p:spPr>
        <p:txBody>
          <a:bodyPr>
            <a:normAutofit/>
          </a:bodyPr>
          <a:lstStyle/>
          <a:p>
            <a:r>
              <a:rPr lang="it-IT" sz="3300" u="none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Science Business Papers 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B933BC15-F665-04C8-F1E8-6860116E4D11}"/>
              </a:ext>
            </a:extLst>
          </p:cNvPr>
          <p:cNvSpPr txBox="1"/>
          <p:nvPr/>
        </p:nvSpPr>
        <p:spPr>
          <a:xfrm>
            <a:off x="839569" y="1456808"/>
            <a:ext cx="10399931" cy="646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3599" u="sng" dirty="0">
                <a:hlinkClick r:id="rId22"/>
              </a:rPr>
              <a:t>https://sciencebusiness.net/horizon-papers</a:t>
            </a:r>
            <a:r>
              <a:rPr lang="it-IT" sz="3599" u="sng" dirty="0"/>
              <a:t> </a:t>
            </a:r>
            <a:r>
              <a:rPr lang="it-IT" u="sng" dirty="0"/>
              <a:t> </a:t>
            </a:r>
            <a:endParaRPr lang="it-IT" sz="3599" dirty="0"/>
          </a:p>
        </p:txBody>
      </p:sp>
    </p:spTree>
    <p:extLst>
      <p:ext uri="{BB962C8B-B14F-4D97-AF65-F5344CB8AC3E}">
        <p14:creationId xmlns:p14="http://schemas.microsoft.com/office/powerpoint/2010/main" val="2786341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CD4D2056-C963-D797-4717-996BD88F04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/>
              <a:t>01.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DD517A70-0218-0753-9B07-E06DA435FAE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/>
              <a:t>Priorità politiche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79C505BF-518E-257B-C177-E6D909EC1A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34504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id="{9BA27903-24CD-87BC-A4F9-85FD2698D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Caratteristiche I</a:t>
            </a:r>
            <a:br>
              <a:rPr lang="it-IT" dirty="0"/>
            </a:br>
            <a:r>
              <a:rPr lang="it-IT" i="1" dirty="0">
                <a:latin typeface="Montserrat" panose="00000500000000000000" pitchFamily="2" charset="0"/>
              </a:rPr>
              <a:t>Principi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C38E45F9-91E4-00EA-3F68-CE015D892D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8171" y="2705100"/>
            <a:ext cx="10515163" cy="3619500"/>
          </a:xfrm>
        </p:spPr>
        <p:txBody>
          <a:bodyPr/>
          <a:lstStyle/>
          <a:p>
            <a:r>
              <a:rPr lang="en-US" dirty="0"/>
              <a:t>Decrease level of prescriptiveness, </a:t>
            </a:r>
            <a:r>
              <a:rPr lang="en-US" b="1" dirty="0"/>
              <a:t>providing directionality and openness;</a:t>
            </a:r>
          </a:p>
          <a:p>
            <a:r>
              <a:rPr lang="en-US" b="1" dirty="0"/>
              <a:t>Reduce WP text </a:t>
            </a:r>
            <a:r>
              <a:rPr lang="en-US" dirty="0"/>
              <a:t>by half: Shorter topic descriptions, 10% fewer topics;</a:t>
            </a:r>
          </a:p>
          <a:p>
            <a:r>
              <a:rPr lang="en-US" dirty="0"/>
              <a:t>Increase transparency and accessibility during WP preparations: </a:t>
            </a:r>
            <a:r>
              <a:rPr lang="en-US" b="1" dirty="0"/>
              <a:t>Disclose draft WPs;</a:t>
            </a:r>
          </a:p>
          <a:p>
            <a:r>
              <a:rPr lang="en-US" dirty="0"/>
              <a:t>Reduce complexity of proposals: </a:t>
            </a:r>
            <a:r>
              <a:rPr lang="en-US" b="1" dirty="0"/>
              <a:t>Simplified application form</a:t>
            </a:r>
            <a:r>
              <a:rPr lang="en-US" dirty="0"/>
              <a:t>;</a:t>
            </a:r>
          </a:p>
          <a:p>
            <a:r>
              <a:rPr lang="en-US" dirty="0"/>
              <a:t>Strengthen the use of </a:t>
            </a:r>
            <a:r>
              <a:rPr lang="en-US" b="1" dirty="0"/>
              <a:t>lump sum </a:t>
            </a:r>
            <a:r>
              <a:rPr lang="en-US" dirty="0"/>
              <a:t>funding: Overall target of 50% of the call budget through lump sums by 2027.</a:t>
            </a:r>
          </a:p>
          <a:p>
            <a:endParaRPr lang="it-IT" dirty="0"/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9FC6BD7F-6FA8-2DBD-4D03-EEC197370ED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endParaRPr lang="it-IT" dirty="0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3524079E-27D9-262A-82D9-1E0E8A211883}"/>
              </a:ext>
            </a:extLst>
          </p:cNvPr>
          <p:cNvSpPr txBox="1"/>
          <p:nvPr/>
        </p:nvSpPr>
        <p:spPr>
          <a:xfrm>
            <a:off x="736777" y="1758811"/>
            <a:ext cx="10257949" cy="52322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2800" dirty="0"/>
              <a:t>Make WP </a:t>
            </a:r>
            <a:r>
              <a:rPr lang="en-US" sz="2800" b="1" dirty="0"/>
              <a:t>simpler</a:t>
            </a:r>
            <a:r>
              <a:rPr lang="en-US" sz="2800" dirty="0"/>
              <a:t>, </a:t>
            </a:r>
            <a:r>
              <a:rPr lang="en-US" sz="2800" b="1" dirty="0"/>
              <a:t>shorter</a:t>
            </a:r>
            <a:r>
              <a:rPr lang="en-US" sz="2800" dirty="0"/>
              <a:t>, </a:t>
            </a:r>
            <a:r>
              <a:rPr lang="en-US" sz="2800" b="1" dirty="0"/>
              <a:t>more strategic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047086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D6CF08-35ED-7596-0365-29181E18E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Caratteristiche II</a:t>
            </a:r>
            <a:br>
              <a:rPr lang="it-IT" dirty="0"/>
            </a:br>
            <a:r>
              <a:rPr lang="it-IT" i="1" dirty="0">
                <a:latin typeface="Montserrat" panose="00000500000000000000" pitchFamily="2" charset="0"/>
              </a:rPr>
              <a:t>Strumenti in discussione (?)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2A367970-C24C-6093-56F3-4805E44A3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285750" indent="-285750">
              <a:buFont typeface="Arial"/>
              <a:buChar char="•"/>
            </a:pPr>
            <a:r>
              <a:rPr lang="en-US" sz="3200" dirty="0"/>
              <a:t>Financial support to third parties </a:t>
            </a:r>
            <a:r>
              <a:rPr lang="en-US" sz="3200" dirty="0">
                <a:sym typeface="Wingdings" panose="05000000000000000000" pitchFamily="2" charset="2"/>
              </a:rPr>
              <a:t></a:t>
            </a:r>
            <a:r>
              <a:rPr lang="en-US" sz="3200" dirty="0"/>
              <a:t>  </a:t>
            </a:r>
            <a:r>
              <a:rPr lang="en-US" sz="3200" dirty="0" err="1"/>
              <a:t>Continuità</a:t>
            </a:r>
            <a:r>
              <a:rPr lang="en-US" sz="3200" dirty="0"/>
              <a:t> (</a:t>
            </a:r>
            <a:r>
              <a:rPr lang="en-US" sz="3200" dirty="0" err="1"/>
              <a:t>nuova</a:t>
            </a:r>
            <a:r>
              <a:rPr lang="en-US" sz="3200" dirty="0"/>
              <a:t> good practices guide)</a:t>
            </a:r>
          </a:p>
          <a:p>
            <a:pPr marL="285750" indent="-285750">
              <a:buFont typeface="Arial"/>
              <a:buChar char="•"/>
            </a:pPr>
            <a:r>
              <a:rPr lang="en-US" sz="3200" dirty="0"/>
              <a:t>Fast Track to R&amp;I​ </a:t>
            </a:r>
            <a:r>
              <a:rPr lang="en-US" sz="3200" dirty="0">
                <a:sym typeface="Wingdings" panose="05000000000000000000" pitchFamily="2" charset="2"/>
              </a:rPr>
              <a:t> </a:t>
            </a:r>
            <a:r>
              <a:rPr lang="en-US" sz="3200" dirty="0" err="1">
                <a:sym typeface="Wingdings" panose="05000000000000000000" pitchFamily="2" charset="2"/>
              </a:rPr>
              <a:t>progetti</a:t>
            </a:r>
            <a:r>
              <a:rPr lang="en-US" sz="3200" dirty="0">
                <a:sym typeface="Wingdings" panose="05000000000000000000" pitchFamily="2" charset="2"/>
              </a:rPr>
              <a:t> bottom up, </a:t>
            </a:r>
            <a:r>
              <a:rPr lang="en-US" sz="3200" dirty="0" err="1">
                <a:sym typeface="Wingdings" panose="05000000000000000000" pitchFamily="2" charset="2"/>
              </a:rPr>
              <a:t>consorzi</a:t>
            </a:r>
            <a:r>
              <a:rPr lang="en-US" sz="3200" dirty="0">
                <a:sym typeface="Wingdings" panose="05000000000000000000" pitchFamily="2" charset="2"/>
              </a:rPr>
              <a:t> </a:t>
            </a:r>
            <a:r>
              <a:rPr lang="en-US" sz="3200" dirty="0" err="1">
                <a:sym typeface="Wingdings" panose="05000000000000000000" pitchFamily="2" charset="2"/>
              </a:rPr>
              <a:t>piccoli</a:t>
            </a:r>
            <a:r>
              <a:rPr lang="en-US" sz="3200" dirty="0">
                <a:sym typeface="Wingdings" panose="05000000000000000000" pitchFamily="2" charset="2"/>
              </a:rPr>
              <a:t> </a:t>
            </a:r>
            <a:r>
              <a:rPr lang="en-US" sz="3200" dirty="0" err="1">
                <a:sym typeface="Wingdings" panose="05000000000000000000" pitchFamily="2" charset="2"/>
              </a:rPr>
              <a:t>contributo</a:t>
            </a:r>
            <a:r>
              <a:rPr lang="en-US" sz="3200" dirty="0">
                <a:sym typeface="Wingdings" panose="05000000000000000000" pitchFamily="2" charset="2"/>
              </a:rPr>
              <a:t> </a:t>
            </a:r>
            <a:r>
              <a:rPr lang="en-US" sz="3200" dirty="0" err="1">
                <a:sym typeface="Wingdings" panose="05000000000000000000" pitchFamily="2" charset="2"/>
              </a:rPr>
              <a:t>limitato</a:t>
            </a:r>
            <a:r>
              <a:rPr lang="en-US" sz="3200" dirty="0">
                <a:sym typeface="Wingdings" panose="05000000000000000000" pitchFamily="2" charset="2"/>
              </a:rPr>
              <a:t>, TTG ridotto</a:t>
            </a:r>
            <a:endParaRPr lang="en-GB" sz="3200" dirty="0"/>
          </a:p>
          <a:p>
            <a:pPr marL="285750" indent="-285750">
              <a:buFont typeface="Arial"/>
              <a:buChar char="•"/>
            </a:pPr>
            <a:r>
              <a:rPr lang="en-US" sz="3200" dirty="0">
                <a:cs typeface="Arial"/>
              </a:rPr>
              <a:t>Horizontal calls </a:t>
            </a:r>
            <a:r>
              <a:rPr lang="en-US" sz="3200" dirty="0">
                <a:cs typeface="Arial"/>
                <a:sym typeface="Wingdings" panose="05000000000000000000" pitchFamily="2" charset="2"/>
              </a:rPr>
              <a:t> open and strategic topic, cross cluster </a:t>
            </a:r>
            <a:r>
              <a:rPr lang="en-US" sz="3200" dirty="0">
                <a:cs typeface="Arial"/>
              </a:rPr>
              <a:t> (Clean Industry deal + ??)</a:t>
            </a:r>
          </a:p>
        </p:txBody>
      </p:sp>
    </p:spTree>
    <p:extLst>
      <p:ext uri="{BB962C8B-B14F-4D97-AF65-F5344CB8AC3E}">
        <p14:creationId xmlns:p14="http://schemas.microsoft.com/office/powerpoint/2010/main" val="1740589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9B983EC-7B56-760F-CF2F-FDBFA66D49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Caratteristiche II</a:t>
            </a:r>
            <a:br>
              <a:rPr lang="it-IT" dirty="0"/>
            </a:br>
            <a:r>
              <a:rPr lang="it-IT" i="1" dirty="0">
                <a:latin typeface="Montserrat" panose="00000500000000000000" pitchFamily="2" charset="0"/>
              </a:rPr>
              <a:t>Altri elementi (?)</a:t>
            </a:r>
            <a:endParaRPr lang="it-IT" dirty="0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5C2BD5CE-D7FE-D1A0-8C09-D5B9AC7F37B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IE" sz="3200" dirty="0"/>
              <a:t>Budget Transfer to EIC WP – Accelerator challenges</a:t>
            </a:r>
            <a:r>
              <a:rPr lang="it-IT" sz="3200" dirty="0"/>
              <a:t> (co funding EIC/Pillar II)</a:t>
            </a:r>
          </a:p>
          <a:p>
            <a:r>
              <a:rPr lang="it-IT" sz="3200" dirty="0"/>
              <a:t>Semplificazione del template della proposta</a:t>
            </a:r>
          </a:p>
          <a:p>
            <a:r>
              <a:rPr lang="it-IT" sz="3200" dirty="0"/>
              <a:t>Riduzione time-to-</a:t>
            </a:r>
            <a:r>
              <a:rPr lang="it-IT" sz="3200" dirty="0" err="1"/>
              <a:t>grant</a:t>
            </a:r>
            <a:r>
              <a:rPr lang="it-IT" sz="3200" dirty="0"/>
              <a:t> in </a:t>
            </a:r>
            <a:r>
              <a:rPr lang="it-IT" sz="3200" dirty="0" err="1"/>
              <a:t>two</a:t>
            </a:r>
            <a:r>
              <a:rPr lang="it-IT" sz="3200" dirty="0"/>
              <a:t>-stage calls</a:t>
            </a:r>
          </a:p>
          <a:p>
            <a:r>
              <a:rPr lang="it-IT" sz="3200" dirty="0"/>
              <a:t>Continuità </a:t>
            </a:r>
            <a:r>
              <a:rPr lang="it-IT" sz="3200"/>
              <a:t>con il Lump</a:t>
            </a:r>
            <a:r>
              <a:rPr lang="it-IT" sz="3200" dirty="0"/>
              <a:t> sum</a:t>
            </a:r>
          </a:p>
        </p:txBody>
      </p:sp>
    </p:spTree>
    <p:extLst>
      <p:ext uri="{BB962C8B-B14F-4D97-AF65-F5344CB8AC3E}">
        <p14:creationId xmlns:p14="http://schemas.microsoft.com/office/powerpoint/2010/main" val="329159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6B13E3-B1A4-E8E3-1345-3430D8FC68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9D774C96-5396-8A88-797F-B68D3C6C81DC}"/>
              </a:ext>
            </a:extLst>
          </p:cNvPr>
          <p:cNvSpPr txBox="1"/>
          <p:nvPr/>
        </p:nvSpPr>
        <p:spPr>
          <a:xfrm>
            <a:off x="3247681" y="2438400"/>
            <a:ext cx="5696639" cy="156940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it-IT" sz="4799" b="1" dirty="0">
                <a:solidFill>
                  <a:schemeClr val="accent1"/>
                </a:solidFill>
                <a:latin typeface="+mj-lt"/>
              </a:rPr>
              <a:t>Grazie per l’attenzione!</a:t>
            </a:r>
            <a:endParaRPr lang="it-IT" sz="4799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24306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8998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8624A8B-981B-4719-5DA6-8E466B58A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Priorità politiche 2025-2027</a:t>
            </a:r>
          </a:p>
        </p:txBody>
      </p:sp>
      <p:pic>
        <p:nvPicPr>
          <p:cNvPr id="5" name="Immagine 4">
            <a:hlinkClick r:id="rId2"/>
            <a:extLst>
              <a:ext uri="{FF2B5EF4-FFF2-40B4-BE49-F238E27FC236}">
                <a16:creationId xmlns:a16="http://schemas.microsoft.com/office/drawing/2014/main" id="{A4C30A29-C753-C76B-96FF-1A3749F202C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878"/>
          <a:stretch>
            <a:fillRect/>
          </a:stretch>
        </p:blipFill>
        <p:spPr>
          <a:xfrm>
            <a:off x="608171" y="1566380"/>
            <a:ext cx="2313898" cy="32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Immagine 6">
            <a:hlinkClick r:id="rId4"/>
            <a:extLst>
              <a:ext uri="{FF2B5EF4-FFF2-40B4-BE49-F238E27FC236}">
                <a16:creationId xmlns:a16="http://schemas.microsoft.com/office/drawing/2014/main" id="{996C9765-42CD-DCB3-2C70-89D7B89FA8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11069" y="1532040"/>
            <a:ext cx="2293714" cy="32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Immagine 8">
            <a:hlinkClick r:id="rId6"/>
            <a:extLst>
              <a:ext uri="{FF2B5EF4-FFF2-40B4-BE49-F238E27FC236}">
                <a16:creationId xmlns:a16="http://schemas.microsoft.com/office/drawing/2014/main" id="{3F302E47-B75D-4BD0-6412-89A73D6437D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87219" y="1532040"/>
            <a:ext cx="2293217" cy="32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Immagine 10">
            <a:hlinkClick r:id="rId8"/>
            <a:extLst>
              <a:ext uri="{FF2B5EF4-FFF2-40B4-BE49-F238E27FC236}">
                <a16:creationId xmlns:a16="http://schemas.microsoft.com/office/drawing/2014/main" id="{67C71F8C-8679-84D8-B28E-79E4FCE03BF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020274" y="2165605"/>
            <a:ext cx="1419174" cy="20415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Immagine 12">
            <a:hlinkClick r:id="rId10"/>
            <a:extLst>
              <a:ext uri="{FF2B5EF4-FFF2-40B4-BE49-F238E27FC236}">
                <a16:creationId xmlns:a16="http://schemas.microsoft.com/office/drawing/2014/main" id="{CE472B60-5607-6603-88E2-ED3B94C3710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626886" y="2128823"/>
            <a:ext cx="1419174" cy="20464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75900846-DD05-5566-E868-013BB5AB2B9E}"/>
              </a:ext>
            </a:extLst>
          </p:cNvPr>
          <p:cNvSpPr txBox="1"/>
          <p:nvPr/>
        </p:nvSpPr>
        <p:spPr>
          <a:xfrm>
            <a:off x="837485" y="5193029"/>
            <a:ext cx="1855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chemeClr val="tx2"/>
                </a:solidFill>
              </a:rPr>
              <a:t>Strategic Plan 2025-2027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93833D35-215F-4F95-8670-4D1E5024FB40}"/>
              </a:ext>
            </a:extLst>
          </p:cNvPr>
          <p:cNvSpPr txBox="1"/>
          <p:nvPr/>
        </p:nvSpPr>
        <p:spPr>
          <a:xfrm>
            <a:off x="3631485" y="5193028"/>
            <a:ext cx="1855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err="1">
                <a:solidFill>
                  <a:schemeClr val="tx2"/>
                </a:solidFill>
              </a:rPr>
              <a:t>Europe’s</a:t>
            </a:r>
            <a:r>
              <a:rPr lang="it-IT" dirty="0">
                <a:solidFill>
                  <a:schemeClr val="tx2"/>
                </a:solidFill>
              </a:rPr>
              <a:t> Choice</a:t>
            </a:r>
          </a:p>
          <a:p>
            <a:pPr algn="ctr"/>
            <a:r>
              <a:rPr lang="it-IT" dirty="0">
                <a:solidFill>
                  <a:schemeClr val="tx2"/>
                </a:solidFill>
              </a:rPr>
              <a:t>2024-2029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9DE14405-40A7-337C-7D15-568006B1EFCD}"/>
              </a:ext>
            </a:extLst>
          </p:cNvPr>
          <p:cNvSpPr txBox="1"/>
          <p:nvPr/>
        </p:nvSpPr>
        <p:spPr>
          <a:xfrm>
            <a:off x="6683279" y="5193028"/>
            <a:ext cx="19971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err="1">
                <a:solidFill>
                  <a:schemeClr val="tx2"/>
                </a:solidFill>
              </a:rPr>
              <a:t>Competitivennes</a:t>
            </a:r>
            <a:r>
              <a:rPr lang="it-IT" dirty="0">
                <a:solidFill>
                  <a:schemeClr val="tx2"/>
                </a:solidFill>
              </a:rPr>
              <a:t> </a:t>
            </a:r>
            <a:r>
              <a:rPr lang="it-IT" dirty="0" err="1">
                <a:solidFill>
                  <a:schemeClr val="tx2"/>
                </a:solidFill>
              </a:rPr>
              <a:t>Compass</a:t>
            </a:r>
            <a:endParaRPr lang="it-IT" dirty="0">
              <a:solidFill>
                <a:schemeClr val="tx2"/>
              </a:solidFill>
            </a:endParaRP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C323AC06-8163-7651-76C7-410B6F2CDAF9}"/>
              </a:ext>
            </a:extLst>
          </p:cNvPr>
          <p:cNvSpPr txBox="1"/>
          <p:nvPr/>
        </p:nvSpPr>
        <p:spPr>
          <a:xfrm>
            <a:off x="9357859" y="4310375"/>
            <a:ext cx="9379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dirty="0">
                <a:solidFill>
                  <a:schemeClr val="tx2"/>
                </a:solidFill>
              </a:rPr>
              <a:t>Rapporto Letta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ED173DF7-855D-424D-CB44-9BDE43C2E89B}"/>
              </a:ext>
            </a:extLst>
          </p:cNvPr>
          <p:cNvSpPr txBox="1"/>
          <p:nvPr/>
        </p:nvSpPr>
        <p:spPr>
          <a:xfrm>
            <a:off x="10867504" y="4283160"/>
            <a:ext cx="9379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dirty="0" err="1">
                <a:solidFill>
                  <a:schemeClr val="tx2"/>
                </a:solidFill>
              </a:rPr>
              <a:t>RapportoDraghi</a:t>
            </a:r>
            <a:endParaRPr lang="it-IT" sz="1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632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B2AAD31-1335-CABC-4EE5-1CA5A4B0B4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Competitivennes</a:t>
            </a:r>
            <a:r>
              <a:rPr lang="it-IT" dirty="0"/>
              <a:t> </a:t>
            </a:r>
            <a:r>
              <a:rPr lang="it-IT" dirty="0" err="1"/>
              <a:t>Compass</a:t>
            </a:r>
            <a:endParaRPr lang="it-IT" dirty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93B0B4A8-251D-662D-5619-EEA2D421A326}"/>
              </a:ext>
            </a:extLst>
          </p:cNvPr>
          <p:cNvSpPr txBox="1"/>
          <p:nvPr/>
        </p:nvSpPr>
        <p:spPr>
          <a:xfrm>
            <a:off x="608171" y="1492508"/>
            <a:ext cx="6760636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339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Competitiveness Compass for the EU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200" b="0" i="1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Three </a:t>
            </a:r>
            <a:r>
              <a:rPr kumimoji="0" lang="it-IT" sz="2200" b="0" i="1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pillars</a:t>
            </a:r>
            <a:r>
              <a:rPr kumimoji="0" lang="it-IT" sz="2200" b="0" i="1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200" b="0" i="0" u="none" strike="noStrike" kern="1200" cap="none" spc="0" normalizeH="0" baseline="0" noProof="0" dirty="0">
                <a:ln>
                  <a:noFill/>
                </a:ln>
                <a:solidFill>
                  <a:srgbClr val="00339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• </a:t>
            </a:r>
            <a:r>
              <a:rPr kumimoji="0" lang="it-IT" sz="22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Closing the </a:t>
            </a:r>
            <a:r>
              <a:rPr kumimoji="0" lang="it-IT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innovation</a:t>
            </a:r>
            <a:r>
              <a:rPr kumimoji="0" lang="it-IT" sz="22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gap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200" b="0" i="0" u="none" strike="noStrike" kern="1200" cap="none" spc="0" normalizeH="0" baseline="0" noProof="0" dirty="0">
                <a:ln>
                  <a:noFill/>
                </a:ln>
                <a:solidFill>
                  <a:srgbClr val="00339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• </a:t>
            </a:r>
            <a:r>
              <a:rPr kumimoji="0" lang="it-IT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Decarbonisation</a:t>
            </a:r>
            <a:r>
              <a:rPr kumimoji="0" lang="it-IT" sz="22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and </a:t>
            </a:r>
            <a:r>
              <a:rPr kumimoji="0" lang="it-IT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competitiveness</a:t>
            </a:r>
            <a:endParaRPr kumimoji="0" lang="it-IT" sz="2200" b="0" i="0" u="none" strike="noStrike" kern="120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200" b="0" i="0" u="none" strike="noStrike" kern="1200" cap="none" spc="0" normalizeH="0" baseline="0" noProof="0" dirty="0">
                <a:ln>
                  <a:noFill/>
                </a:ln>
                <a:solidFill>
                  <a:srgbClr val="00339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• </a:t>
            </a:r>
            <a:r>
              <a:rPr kumimoji="0" lang="it-IT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Reducing</a:t>
            </a:r>
            <a:r>
              <a:rPr kumimoji="0" lang="it-IT" sz="22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it-IT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excessive</a:t>
            </a:r>
            <a:r>
              <a:rPr kumimoji="0" lang="it-IT" sz="22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it-IT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dependencies</a:t>
            </a:r>
            <a:r>
              <a:rPr kumimoji="0" lang="it-IT" sz="22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and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increasing</a:t>
            </a:r>
            <a:r>
              <a:rPr kumimoji="0" lang="it-IT" sz="22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security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200" b="0" i="0" u="none" strike="noStrike" kern="120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200" b="0" i="1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Five</a:t>
            </a:r>
            <a:r>
              <a:rPr kumimoji="0" lang="it-IT" sz="2200" b="0" i="1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it-IT" sz="2200" b="0" i="1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horizontal</a:t>
            </a:r>
            <a:r>
              <a:rPr kumimoji="0" lang="it-IT" sz="2200" b="0" i="1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it-IT" sz="2200" b="0" i="1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enablers</a:t>
            </a:r>
            <a:r>
              <a:rPr kumimoji="0" lang="it-IT" sz="2200" b="0" i="1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200" b="0" i="0" u="none" strike="noStrike" kern="1200" cap="none" spc="0" normalizeH="0" baseline="0" noProof="0" dirty="0">
                <a:ln>
                  <a:noFill/>
                </a:ln>
                <a:solidFill>
                  <a:srgbClr val="00339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• </a:t>
            </a:r>
            <a:r>
              <a:rPr kumimoji="0" lang="it-IT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Simplification</a:t>
            </a:r>
            <a:endParaRPr kumimoji="0" lang="it-IT" sz="2200" b="0" i="0" u="none" strike="noStrike" kern="120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339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•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Lowering barriers to the Single Market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200" b="0" i="0" u="none" strike="noStrike" kern="1200" cap="none" spc="0" normalizeH="0" baseline="0" noProof="0" dirty="0">
                <a:ln>
                  <a:noFill/>
                </a:ln>
                <a:solidFill>
                  <a:srgbClr val="00339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• </a:t>
            </a:r>
            <a:r>
              <a:rPr kumimoji="0" lang="it-IT" sz="22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Financing </a:t>
            </a:r>
            <a:r>
              <a:rPr kumimoji="0" lang="it-IT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competitiveness</a:t>
            </a:r>
            <a:endParaRPr kumimoji="0" lang="it-IT" sz="2200" b="0" i="0" u="none" strike="noStrike" kern="120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339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•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Promoting skills and quality jobs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339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•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Better coordination of policies at EU and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2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national </a:t>
            </a:r>
            <a:r>
              <a:rPr kumimoji="0" lang="it-IT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level</a:t>
            </a:r>
            <a:endParaRPr kumimoji="0" lang="it-IT" sz="2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5BDA5E64-F5FF-FF25-A83C-9B0872CE3C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9264" y="1784714"/>
            <a:ext cx="5254565" cy="32885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28600" dist="1143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9839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049624F-CE68-A38E-CC28-2CF6D8684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Altre strategie</a:t>
            </a:r>
          </a:p>
        </p:txBody>
      </p:sp>
      <p:graphicFrame>
        <p:nvGraphicFramePr>
          <p:cNvPr id="4" name="Diagramma 3">
            <a:extLst>
              <a:ext uri="{FF2B5EF4-FFF2-40B4-BE49-F238E27FC236}">
                <a16:creationId xmlns:a16="http://schemas.microsoft.com/office/drawing/2014/main" id="{515601E3-1705-5EB8-A875-74381E787D2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2426352"/>
              </p:ext>
            </p:extLst>
          </p:nvPr>
        </p:nvGraphicFramePr>
        <p:xfrm>
          <a:off x="1068665" y="1374140"/>
          <a:ext cx="10515163" cy="46507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90421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9">
            <a:extLst>
              <a:ext uri="{FF2B5EF4-FFF2-40B4-BE49-F238E27FC236}">
                <a16:creationId xmlns:a16="http://schemas.microsoft.com/office/drawing/2014/main" id="{8ED21A9D-F121-9BAD-31C0-38A47AECE63F}"/>
              </a:ext>
            </a:extLst>
          </p:cNvPr>
          <p:cNvSpPr/>
          <p:nvPr/>
        </p:nvSpPr>
        <p:spPr>
          <a:xfrm flipV="1">
            <a:off x="1920240" y="1645920"/>
            <a:ext cx="2225040" cy="89746"/>
          </a:xfrm>
          <a:prstGeom prst="rect">
            <a:avLst/>
          </a:prstGeom>
          <a:solidFill>
            <a:srgbClr val="28B03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aphicFrame>
        <p:nvGraphicFramePr>
          <p:cNvPr id="9" name="Diagramma 8">
            <a:extLst>
              <a:ext uri="{FF2B5EF4-FFF2-40B4-BE49-F238E27FC236}">
                <a16:creationId xmlns:a16="http://schemas.microsoft.com/office/drawing/2014/main" id="{682FF2E1-1B13-3B74-9A05-89C454F99A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81043759"/>
              </p:ext>
            </p:extLst>
          </p:nvPr>
        </p:nvGraphicFramePr>
        <p:xfrm>
          <a:off x="711200" y="335280"/>
          <a:ext cx="11480800" cy="5811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37493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E4B3B41D-7DC9-C25A-DA99-6C62A497960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A456C9B4-E57D-836C-5475-992A7D121FB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/>
              <a:t>I Work </a:t>
            </a:r>
            <a:r>
              <a:rPr lang="it-IT" dirty="0" err="1"/>
              <a:t>Programme</a:t>
            </a:r>
            <a:r>
              <a:rPr lang="it-IT" dirty="0"/>
              <a:t> </a:t>
            </a:r>
            <a:r>
              <a:rPr lang="it-IT" b="1" dirty="0"/>
              <a:t>2025</a:t>
            </a:r>
            <a:endParaRPr lang="it-IT" dirty="0"/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C113D918-66BE-259D-4A07-08521B3819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03688" y="2933700"/>
            <a:ext cx="7202776" cy="990600"/>
          </a:xfrm>
        </p:spPr>
        <p:txBody>
          <a:bodyPr/>
          <a:lstStyle/>
          <a:p>
            <a:r>
              <a:rPr lang="it-IT" dirty="0"/>
              <a:t>Elementi di lettura trasversali, scadenze e novità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790224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E57395B-B396-1ECF-13DE-BAFB15A67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694" y="375636"/>
            <a:ext cx="10515600" cy="928688"/>
          </a:xfrm>
        </p:spPr>
        <p:txBody>
          <a:bodyPr>
            <a:normAutofit/>
          </a:bodyPr>
          <a:lstStyle/>
          <a:p>
            <a:r>
              <a:rPr lang="it-IT" sz="3300" dirty="0">
                <a:solidFill>
                  <a:schemeClr val="tx2"/>
                </a:solidFill>
                <a:latin typeface="+mj-lt"/>
              </a:rPr>
              <a:t>Pubblicazione WP 2025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B8F3176-BB83-920E-3E1C-3B97A79863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0694" y="5631656"/>
            <a:ext cx="11476383" cy="750198"/>
          </a:xfrm>
        </p:spPr>
        <p:txBody>
          <a:bodyPr>
            <a:normAutofit fontScale="85000" lnSpcReduction="20000"/>
          </a:bodyPr>
          <a:lstStyle/>
          <a:p>
            <a:r>
              <a:rPr lang="it-IT" dirty="0">
                <a:hlinkClick r:id="rId2"/>
              </a:rPr>
              <a:t>https://research-and-innovation.ec.europa.eu/funding/funding-opportunities/funding-programmes-and-open-calls/horizon-europe/horizon-europe-work-programmes_en#view-available-work-programmes</a:t>
            </a:r>
            <a:r>
              <a:rPr lang="it-IT" dirty="0"/>
              <a:t> 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28EBD266-AF8B-2F2D-D3DA-C4BC0A1CB5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838" y="1593355"/>
            <a:ext cx="6595353" cy="2531550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DEE29234-1630-79E4-5BD0-99DB2DDA22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21538" y="987426"/>
            <a:ext cx="3324572" cy="44200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70674607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Theme">
  <a:themeElements>
    <a:clrScheme name="Personalizzato 17">
      <a:dk1>
        <a:srgbClr val="7F7F7F"/>
      </a:dk1>
      <a:lt1>
        <a:srgbClr val="FFFFFF"/>
      </a:lt1>
      <a:dk2>
        <a:srgbClr val="000000"/>
      </a:dk2>
      <a:lt2>
        <a:srgbClr val="FFFFFF"/>
      </a:lt2>
      <a:accent1>
        <a:srgbClr val="1A428A"/>
      </a:accent1>
      <a:accent2>
        <a:srgbClr val="28B032"/>
      </a:accent2>
      <a:accent3>
        <a:srgbClr val="111C4D"/>
      </a:accent3>
      <a:accent4>
        <a:srgbClr val="4868A1"/>
      </a:accent4>
      <a:accent5>
        <a:srgbClr val="A4B3D0"/>
      </a:accent5>
      <a:accent6>
        <a:srgbClr val="91969B"/>
      </a:accent6>
      <a:hlink>
        <a:srgbClr val="28B032"/>
      </a:hlink>
      <a:folHlink>
        <a:srgbClr val="4868A1"/>
      </a:folHlink>
    </a:clrScheme>
    <a:fontScheme name="Personalizzato 3">
      <a:majorFont>
        <a:latin typeface="Montserrat ExtraBold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Default Theme">
  <a:themeElements>
    <a:clrScheme name="Personalizzato 17">
      <a:dk1>
        <a:srgbClr val="7F7F7F"/>
      </a:dk1>
      <a:lt1>
        <a:srgbClr val="FFFFFF"/>
      </a:lt1>
      <a:dk2>
        <a:srgbClr val="000000"/>
      </a:dk2>
      <a:lt2>
        <a:srgbClr val="FFFFFF"/>
      </a:lt2>
      <a:accent1>
        <a:srgbClr val="1A428A"/>
      </a:accent1>
      <a:accent2>
        <a:srgbClr val="28B032"/>
      </a:accent2>
      <a:accent3>
        <a:srgbClr val="111C4D"/>
      </a:accent3>
      <a:accent4>
        <a:srgbClr val="4868A1"/>
      </a:accent4>
      <a:accent5>
        <a:srgbClr val="A4B3D0"/>
      </a:accent5>
      <a:accent6>
        <a:srgbClr val="91969B"/>
      </a:accent6>
      <a:hlink>
        <a:srgbClr val="28B032"/>
      </a:hlink>
      <a:folHlink>
        <a:srgbClr val="4868A1"/>
      </a:folHlink>
    </a:clrScheme>
    <a:fontScheme name="Personalizzato 3">
      <a:majorFont>
        <a:latin typeface="Montserrat ExtraBold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_PPT TEMPLATE_formazione" id="{2A360D88-4D49-48A5-8749-801B77A7807F}" vid="{5B9357AA-FD32-4EDC-85FE-F053FD1B8A76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2809</Words>
  <Application>Microsoft Office PowerPoint</Application>
  <PresentationFormat>Widescreen</PresentationFormat>
  <Paragraphs>469</Paragraphs>
  <Slides>34</Slides>
  <Notes>13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15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34</vt:i4>
      </vt:variant>
    </vt:vector>
  </HeadingPairs>
  <TitlesOfParts>
    <vt:vector size="51" baseType="lpstr">
      <vt:lpstr>Aptos</vt:lpstr>
      <vt:lpstr>Aptos Narrow</vt:lpstr>
      <vt:lpstr>Arial</vt:lpstr>
      <vt:lpstr>Calibri</vt:lpstr>
      <vt:lpstr>Calibri Light</vt:lpstr>
      <vt:lpstr>FontAwesome</vt:lpstr>
      <vt:lpstr>Lato</vt:lpstr>
      <vt:lpstr>Lato Light</vt:lpstr>
      <vt:lpstr>Montserrat</vt:lpstr>
      <vt:lpstr>Montserrat ExtraBold</vt:lpstr>
      <vt:lpstr>Montserrat Medium</vt:lpstr>
      <vt:lpstr>Montserrat SemiBold</vt:lpstr>
      <vt:lpstr>Open Sans</vt:lpstr>
      <vt:lpstr>Pe-icon-7-stroke</vt:lpstr>
      <vt:lpstr>Wingdings</vt:lpstr>
      <vt:lpstr>Default Theme</vt:lpstr>
      <vt:lpstr>1_Default Theme</vt:lpstr>
      <vt:lpstr>Gli ultimi WPs di Horizon Europe e quali segnali contengono verso il nuovo Programma Quadro</vt:lpstr>
      <vt:lpstr>Punti chiave</vt:lpstr>
      <vt:lpstr>Presentazione standard di PowerPoint</vt:lpstr>
      <vt:lpstr>Priorità politiche 2025-2027</vt:lpstr>
      <vt:lpstr>Competitivennes Compass</vt:lpstr>
      <vt:lpstr>Altre strategie</vt:lpstr>
      <vt:lpstr>Presentazione standard di PowerPoint</vt:lpstr>
      <vt:lpstr>Presentazione standard di PowerPoint</vt:lpstr>
      <vt:lpstr>Pubblicazione WP 2025</vt:lpstr>
      <vt:lpstr>Pillar I – Bandi 2025</vt:lpstr>
      <vt:lpstr>Pillar II – Bandi 2025</vt:lpstr>
      <vt:lpstr>Pillar II – Bandi 2025</vt:lpstr>
      <vt:lpstr>Pillar II – Bandi 2025</vt:lpstr>
      <vt:lpstr>Pillar II – Bandi 2025</vt:lpstr>
      <vt:lpstr>Pillar II – Bandi 2025</vt:lpstr>
      <vt:lpstr>Pillar III – Bandi 2025</vt:lpstr>
      <vt:lpstr>WIDERA– Bandi 2025</vt:lpstr>
      <vt:lpstr>Elementi Rilevanti</vt:lpstr>
      <vt:lpstr>Elementi Rilevanti: REGOLE DI PARTECIPAZIONE E FINANZIAMENTO</vt:lpstr>
      <vt:lpstr>Paesi associati: aggiornamento</vt:lpstr>
      <vt:lpstr>Elementi Rilevanti: TWO STAGES</vt:lpstr>
      <vt:lpstr>Elementi Rilevanti: TEMPLATE DELLA PROPOSTA</vt:lpstr>
      <vt:lpstr>Elementi Rilevanti: EUROPEAN PARTNERSHIP 2025-2027  </vt:lpstr>
      <vt:lpstr>Elementi Rilevanti: Altro</vt:lpstr>
      <vt:lpstr>Presentazione standard di PowerPoint</vt:lpstr>
      <vt:lpstr>Presentazione standard di PowerPoint</vt:lpstr>
      <vt:lpstr>Presentazione standard di PowerPoint</vt:lpstr>
      <vt:lpstr>Commission Register - official draft WP pubblication (selezione)</vt:lpstr>
      <vt:lpstr>Science Business Papers </vt:lpstr>
      <vt:lpstr>Caratteristiche I Principi</vt:lpstr>
      <vt:lpstr>Caratteristiche II Strumenti in discussione (?)</vt:lpstr>
      <vt:lpstr>Caratteristiche II Altri elementi (?)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Serena Borgna</dc:creator>
  <cp:lastModifiedBy>Serena Borgna</cp:lastModifiedBy>
  <cp:revision>7</cp:revision>
  <dcterms:created xsi:type="dcterms:W3CDTF">2025-07-02T11:44:24Z</dcterms:created>
  <dcterms:modified xsi:type="dcterms:W3CDTF">2025-07-03T06:02:26Z</dcterms:modified>
</cp:coreProperties>
</file>